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59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5.png"/><Relationship Id="rId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1.png"/><Relationship Id="rId7" Type="http://schemas.openxmlformats.org/officeDocument/2006/relationships/image" Target="../media/image4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3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51.png"/><Relationship Id="rId7" Type="http://schemas.openxmlformats.org/officeDocument/2006/relationships/image" Target="../media/image5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8.png"/><Relationship Id="rId7" Type="http://schemas.openxmlformats.org/officeDocument/2006/relationships/image" Target="../media/image6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6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3.png"/><Relationship Id="rId7" Type="http://schemas.openxmlformats.org/officeDocument/2006/relationships/image" Target="../media/image5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6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37.png"/><Relationship Id="rId7" Type="http://schemas.openxmlformats.org/officeDocument/2006/relationships/image" Target="../media/image74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80.png"/><Relationship Id="rId7" Type="http://schemas.openxmlformats.org/officeDocument/2006/relationships/image" Target="../media/image8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png"/><Relationship Id="rId5" Type="http://schemas.openxmlformats.org/officeDocument/2006/relationships/image" Target="../media/image37.png"/><Relationship Id="rId4" Type="http://schemas.openxmlformats.org/officeDocument/2006/relationships/image" Target="../media/image8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8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C5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3453" y="2663130"/>
            <a:ext cx="10406342" cy="2641203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4401" y="2101373"/>
            <a:ext cx="6643643" cy="761886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-234079" y="6320138"/>
            <a:ext cx="18936776" cy="4199656"/>
            <a:chOff x="-234079" y="6320138"/>
            <a:chExt cx="18936776" cy="4199656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234079" y="6320138"/>
              <a:ext cx="18936776" cy="4199656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101697" y="7421377"/>
            <a:ext cx="6814916" cy="65623"/>
            <a:chOff x="1101697" y="7421377"/>
            <a:chExt cx="6814916" cy="65623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01697" y="7421377"/>
              <a:ext cx="6814916" cy="65623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60631" y="7762676"/>
            <a:ext cx="597927" cy="54755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1669094" y="2425836"/>
            <a:ext cx="3756165" cy="2609455"/>
            <a:chOff x="11669094" y="2425836"/>
            <a:chExt cx="3756165" cy="2609455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669094" y="2425836"/>
              <a:ext cx="3756165" cy="260945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779116" y="975314"/>
            <a:ext cx="6171429" cy="6171429"/>
            <a:chOff x="12779116" y="975314"/>
            <a:chExt cx="6171429" cy="6171429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779116" y="975314"/>
              <a:ext cx="6171429" cy="6171429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56979" y="4559295"/>
            <a:ext cx="3027361" cy="48671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7810" y="1445810"/>
            <a:ext cx="1573052" cy="119897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67733" y="1273973"/>
            <a:ext cx="2124146" cy="35800"/>
            <a:chOff x="1067733" y="1273973"/>
            <a:chExt cx="2124146" cy="35800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067733" y="1273973"/>
              <a:ext cx="2124146" cy="3580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57102" y="5356053"/>
            <a:ext cx="16171510" cy="125301"/>
            <a:chOff x="1057102" y="5356053"/>
            <a:chExt cx="16171510" cy="125301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57102" y="5356053"/>
              <a:ext cx="16171510" cy="125301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96170" y="4158524"/>
            <a:ext cx="4488421" cy="711093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807253" y="6040322"/>
            <a:ext cx="3701244" cy="711094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87633" y="6040322"/>
            <a:ext cx="4488421" cy="711093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057102" y="8723810"/>
            <a:ext cx="16171510" cy="24812"/>
            <a:chOff x="1057102" y="8723810"/>
            <a:chExt cx="16171510" cy="24812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7102" y="8723810"/>
              <a:ext cx="16171510" cy="24812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00632" y="4158524"/>
            <a:ext cx="3255385" cy="7110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C5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01583" y="-279782"/>
            <a:ext cx="14487963" cy="15412726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68055" y="7935855"/>
            <a:ext cx="4904427" cy="1202065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9638554" y="2285837"/>
            <a:ext cx="6142513" cy="6171429"/>
            <a:chOff x="9638554" y="2285837"/>
            <a:chExt cx="6142513" cy="6171429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900000">
              <a:off x="9638554" y="2285837"/>
              <a:ext cx="6142513" cy="617142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8944563" y="1775249"/>
            <a:ext cx="2214966" cy="2463878"/>
            <a:chOff x="8944563" y="1775249"/>
            <a:chExt cx="2214966" cy="2463878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944563" y="1775249"/>
              <a:ext cx="2214966" cy="246387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4289154" y="6644186"/>
            <a:ext cx="1763264" cy="2282360"/>
            <a:chOff x="14289154" y="6644186"/>
            <a:chExt cx="1763264" cy="2282360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289154" y="6644186"/>
              <a:ext cx="1763264" cy="22823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8823" y="3277038"/>
            <a:ext cx="10141851" cy="5365775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6041" y="1569735"/>
            <a:ext cx="6690268" cy="119897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7603171" y="3616478"/>
            <a:ext cx="1785051" cy="1675142"/>
            <a:chOff x="7603171" y="3616478"/>
            <a:chExt cx="1785051" cy="1675142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720000">
              <a:off x="7603171" y="3616478"/>
              <a:ext cx="1785051" cy="167514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05964" y="1292184"/>
            <a:ext cx="3063219" cy="45128"/>
            <a:chOff x="905964" y="1292184"/>
            <a:chExt cx="3063219" cy="45128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905964" y="1292184"/>
              <a:ext cx="3063219" cy="4512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05964" y="9205737"/>
            <a:ext cx="16171510" cy="24812"/>
            <a:chOff x="905964" y="9205737"/>
            <a:chExt cx="16171510" cy="2481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5964" y="9205737"/>
              <a:ext cx="16171510" cy="2481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1497803" y="2710356"/>
            <a:ext cx="5579671" cy="5579671"/>
            <a:chOff x="11497803" y="2710356"/>
            <a:chExt cx="5579671" cy="5579671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497803" y="2710356"/>
              <a:ext cx="5579671" cy="557967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1525342" y="2613301"/>
            <a:ext cx="5773767" cy="5773781"/>
            <a:chOff x="11525342" y="2613301"/>
            <a:chExt cx="5773767" cy="5773781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25342" y="2613301"/>
              <a:ext cx="5773767" cy="577378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0477" y="2870583"/>
            <a:ext cx="10237976" cy="6235761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7810" y="1363194"/>
            <a:ext cx="7289755" cy="119897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67733" y="1167257"/>
            <a:ext cx="3131240" cy="46130"/>
            <a:chOff x="1067733" y="1167257"/>
            <a:chExt cx="3131240" cy="46130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0800000">
              <a:off x="1067733" y="1167257"/>
              <a:ext cx="3131240" cy="4613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30040" y="9302123"/>
            <a:ext cx="16171510" cy="24812"/>
            <a:chOff x="930040" y="9302123"/>
            <a:chExt cx="16171510" cy="24812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0040" y="9302123"/>
              <a:ext cx="16171510" cy="2481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1814499" y="2735267"/>
            <a:ext cx="5579671" cy="5579671"/>
            <a:chOff x="11814499" y="2735267"/>
            <a:chExt cx="5579671" cy="5579671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814499" y="2735267"/>
              <a:ext cx="5579671" cy="557967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623484" y="1453117"/>
            <a:ext cx="7978926" cy="8092649"/>
            <a:chOff x="10623484" y="1453117"/>
            <a:chExt cx="7978926" cy="809264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623484" y="1453117"/>
              <a:ext cx="7978926" cy="809264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C5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95236" y="-279782"/>
            <a:ext cx="14796217" cy="15412726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57512" y="7935855"/>
            <a:ext cx="7468917" cy="1202065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2812539" y="2694292"/>
            <a:ext cx="5348332" cy="6171429"/>
            <a:chOff x="2812539" y="2694292"/>
            <a:chExt cx="5348332" cy="6171429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12539" y="2694292"/>
              <a:ext cx="5348332" cy="617142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852132" y="1925691"/>
            <a:ext cx="2943348" cy="2943348"/>
            <a:chOff x="852132" y="1925691"/>
            <a:chExt cx="2943348" cy="2943348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720000">
              <a:off x="852132" y="1925691"/>
              <a:ext cx="2943348" cy="294334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2020" y="1426002"/>
            <a:ext cx="6536979" cy="1142829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67733" y="1166437"/>
            <a:ext cx="3186942" cy="46951"/>
            <a:chOff x="1067733" y="1166437"/>
            <a:chExt cx="3186942" cy="46951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067733" y="1166437"/>
              <a:ext cx="3186942" cy="469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98887" y="9698494"/>
            <a:ext cx="16171510" cy="24812"/>
            <a:chOff x="998887" y="9698494"/>
            <a:chExt cx="16171510" cy="2481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98887" y="9698494"/>
              <a:ext cx="16171510" cy="24812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18210" y="2415388"/>
            <a:ext cx="3975676" cy="660302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16305" y="3399106"/>
            <a:ext cx="10094842" cy="6013055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1795755" y="4049396"/>
            <a:ext cx="5677567" cy="4609620"/>
            <a:chOff x="11795755" y="4049396"/>
            <a:chExt cx="5677567" cy="4609620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795755" y="4049396"/>
              <a:ext cx="5677567" cy="46096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998887" y="9536202"/>
            <a:ext cx="16171510" cy="24812"/>
            <a:chOff x="998887" y="9536202"/>
            <a:chExt cx="16171510" cy="2481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8887" y="9536202"/>
              <a:ext cx="16171510" cy="2481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9364" y="2618845"/>
            <a:ext cx="7533380" cy="660302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13174" y="1536157"/>
            <a:ext cx="6536979" cy="114282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67733" y="1290361"/>
            <a:ext cx="3186942" cy="46951"/>
            <a:chOff x="1067733" y="1290361"/>
            <a:chExt cx="3186942" cy="4695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067733" y="1290361"/>
              <a:ext cx="3186942" cy="4695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836835" y="3671325"/>
            <a:ext cx="6171429" cy="4732494"/>
            <a:chOff x="1836835" y="3671325"/>
            <a:chExt cx="6171429" cy="4732494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36835" y="3671325"/>
              <a:ext cx="6171429" cy="473249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557774" y="3671325"/>
            <a:ext cx="6171429" cy="4732494"/>
            <a:chOff x="9557774" y="3671325"/>
            <a:chExt cx="6171429" cy="4732494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57774" y="3671325"/>
              <a:ext cx="6171429" cy="4732494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41484" y="8699999"/>
            <a:ext cx="13588972" cy="45713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057102" y="8723810"/>
            <a:ext cx="16171510" cy="24812"/>
            <a:chOff x="1057102" y="8723810"/>
            <a:chExt cx="16171510" cy="2481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7102" y="8723810"/>
              <a:ext cx="16171510" cy="2481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78086" y="8843439"/>
            <a:ext cx="16398218" cy="1295815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302809" y="2584362"/>
            <a:ext cx="28891332" cy="6191000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07582" y="2660154"/>
            <a:ext cx="7533380" cy="660302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13174" y="1536157"/>
            <a:ext cx="6536979" cy="114282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67733" y="1290361"/>
            <a:ext cx="3186942" cy="46951"/>
            <a:chOff x="1067733" y="1290361"/>
            <a:chExt cx="3186942" cy="46951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1067733" y="1290361"/>
              <a:ext cx="3186942" cy="4695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057102" y="9247045"/>
            <a:ext cx="16171510" cy="24812"/>
            <a:chOff x="1057102" y="9247045"/>
            <a:chExt cx="16171510" cy="2481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7102" y="9247045"/>
              <a:ext cx="16171510" cy="2481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3049" y="3613763"/>
            <a:ext cx="8203231" cy="5365775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13174" y="1536157"/>
            <a:ext cx="6536979" cy="114282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67733" y="1290361"/>
            <a:ext cx="3186942" cy="46951"/>
            <a:chOff x="1067733" y="1290361"/>
            <a:chExt cx="3186942" cy="4695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067733" y="1290361"/>
              <a:ext cx="3186942" cy="46951"/>
            </a:xfrm>
            <a:prstGeom prst="rect">
              <a:avLst/>
            </a:prstGeom>
          </p:spPr>
        </p:pic>
      </p:grpSp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40954" y="2484230"/>
            <a:ext cx="3390648" cy="66030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0092943" y="3918526"/>
            <a:ext cx="6829604" cy="4557659"/>
            <a:chOff x="10092943" y="3918526"/>
            <a:chExt cx="6829604" cy="4557659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092943" y="3918526"/>
              <a:ext cx="6829604" cy="45576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057102" y="9247045"/>
            <a:ext cx="16171510" cy="24812"/>
            <a:chOff x="1057102" y="9247045"/>
            <a:chExt cx="16171510" cy="2481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7102" y="9247045"/>
              <a:ext cx="16171510" cy="2481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3052" y="3503608"/>
            <a:ext cx="8203231" cy="5365775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13174" y="1536157"/>
            <a:ext cx="6536979" cy="114282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67733" y="1290361"/>
            <a:ext cx="3186942" cy="46951"/>
            <a:chOff x="1067733" y="1290361"/>
            <a:chExt cx="3186942" cy="4695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067733" y="1290361"/>
              <a:ext cx="3186942" cy="46951"/>
            </a:xfrm>
            <a:prstGeom prst="rect">
              <a:avLst/>
            </a:prstGeom>
          </p:spPr>
        </p:pic>
      </p:grpSp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07582" y="2539306"/>
            <a:ext cx="546730" cy="66030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0258176" y="3560750"/>
            <a:ext cx="7036145" cy="4608603"/>
            <a:chOff x="10258176" y="3560750"/>
            <a:chExt cx="7036145" cy="460860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58176" y="3560750"/>
              <a:ext cx="7036145" cy="4608603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365647" y="8395919"/>
            <a:ext cx="4923610" cy="60950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208565" y="9536202"/>
            <a:ext cx="16171510" cy="24812"/>
            <a:chOff x="1208565" y="9536202"/>
            <a:chExt cx="16171510" cy="2481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08565" y="9536202"/>
              <a:ext cx="16171510" cy="2481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99313" y="3787850"/>
            <a:ext cx="9666044" cy="4708073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13174" y="1536157"/>
            <a:ext cx="6536979" cy="114282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67733" y="1290361"/>
            <a:ext cx="3186942" cy="46951"/>
            <a:chOff x="1067733" y="1290361"/>
            <a:chExt cx="3186942" cy="4695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067733" y="1290361"/>
              <a:ext cx="3186942" cy="46951"/>
            </a:xfrm>
            <a:prstGeom prst="rect">
              <a:avLst/>
            </a:prstGeom>
          </p:spPr>
        </p:pic>
      </p:grpSp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40954" y="2484230"/>
            <a:ext cx="2927777" cy="66030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208565" y="3844991"/>
            <a:ext cx="5080099" cy="4600949"/>
            <a:chOff x="1208565" y="3844991"/>
            <a:chExt cx="5080099" cy="4600949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08565" y="3844991"/>
              <a:ext cx="5080099" cy="460094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998887" y="9439585"/>
            <a:ext cx="16171510" cy="24812"/>
            <a:chOff x="998887" y="9439585"/>
            <a:chExt cx="16171510" cy="2481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8887" y="9439585"/>
              <a:ext cx="16171510" cy="2481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3277" y="3817041"/>
            <a:ext cx="9676203" cy="5008053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13174" y="1536157"/>
            <a:ext cx="6536979" cy="114282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67733" y="1290361"/>
            <a:ext cx="3186942" cy="46951"/>
            <a:chOff x="1067733" y="1290361"/>
            <a:chExt cx="3186942" cy="4695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067733" y="1290361"/>
              <a:ext cx="3186942" cy="46951"/>
            </a:xfrm>
            <a:prstGeom prst="rect">
              <a:avLst/>
            </a:prstGeom>
          </p:spPr>
        </p:pic>
      </p:grpSp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40954" y="2484230"/>
            <a:ext cx="2927777" cy="66030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067733" y="4033540"/>
            <a:ext cx="4899940" cy="4437782"/>
            <a:chOff x="1067733" y="4033540"/>
            <a:chExt cx="4899940" cy="4437782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67733" y="4033540"/>
              <a:ext cx="4899940" cy="443778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4407936" y="2802074"/>
            <a:ext cx="2381197" cy="2793396"/>
            <a:chOff x="4407936" y="2802074"/>
            <a:chExt cx="2381197" cy="2793396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2040000">
              <a:off x="4407936" y="2802074"/>
              <a:ext cx="2381197" cy="2793396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658180" y="6825185"/>
            <a:ext cx="2530469" cy="2530469"/>
            <a:chOff x="658180" y="6825185"/>
            <a:chExt cx="2530469" cy="2530469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1080000">
              <a:off x="658180" y="6825185"/>
              <a:ext cx="2530469" cy="253046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125949" y="9322695"/>
            <a:ext cx="16171510" cy="24812"/>
            <a:chOff x="1125949" y="9322695"/>
            <a:chExt cx="16171510" cy="2481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25949" y="9322695"/>
              <a:ext cx="16171510" cy="2481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34076" y="3487406"/>
            <a:ext cx="10264505" cy="5365771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13174" y="1536157"/>
            <a:ext cx="6536979" cy="114282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67733" y="1290361"/>
            <a:ext cx="3186942" cy="46951"/>
            <a:chOff x="1067733" y="1290361"/>
            <a:chExt cx="3186942" cy="4695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067733" y="1290361"/>
              <a:ext cx="3186942" cy="46951"/>
            </a:xfrm>
            <a:prstGeom prst="rect">
              <a:avLst/>
            </a:prstGeom>
          </p:spPr>
        </p:pic>
      </p:grpSp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40954" y="2484230"/>
            <a:ext cx="2927777" cy="66030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125949" y="3544547"/>
            <a:ext cx="5080099" cy="4600949"/>
            <a:chOff x="1125949" y="3544547"/>
            <a:chExt cx="5080099" cy="4600949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25949" y="3544547"/>
              <a:ext cx="5080099" cy="4600949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4151105" y="2651457"/>
            <a:ext cx="2724274" cy="2724274"/>
            <a:chOff x="4151105" y="2651457"/>
            <a:chExt cx="2724274" cy="2724274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600000">
              <a:off x="4151105" y="2651457"/>
              <a:ext cx="2724274" cy="272427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93340" y="5829832"/>
            <a:ext cx="3402303" cy="3402303"/>
            <a:chOff x="293340" y="5829832"/>
            <a:chExt cx="3402303" cy="3402303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660000">
              <a:off x="293340" y="5829832"/>
              <a:ext cx="3402303" cy="340230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C5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01583" y="-279782"/>
            <a:ext cx="14796217" cy="15412726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8168" y="7997025"/>
            <a:ext cx="6342037" cy="110874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1263339" y="1554939"/>
            <a:ext cx="4488812" cy="4875354"/>
            <a:chOff x="11263339" y="1554939"/>
            <a:chExt cx="4488812" cy="4875354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263339" y="1554939"/>
              <a:ext cx="4488812" cy="487535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395869" y="3896230"/>
            <a:ext cx="5617900" cy="6171429"/>
            <a:chOff x="10395869" y="3896230"/>
            <a:chExt cx="5617900" cy="6171429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395869" y="3896230"/>
              <a:ext cx="5617900" cy="617142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3173" y="1536154"/>
            <a:ext cx="6536985" cy="114283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67733" y="1290361"/>
            <a:ext cx="3186942" cy="46951"/>
            <a:chOff x="1067733" y="1290361"/>
            <a:chExt cx="3186942" cy="46951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067733" y="1290361"/>
              <a:ext cx="3186942" cy="469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57102" y="9588498"/>
            <a:ext cx="16171510" cy="24812"/>
            <a:chOff x="1057102" y="9588498"/>
            <a:chExt cx="16171510" cy="2481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57102" y="9588498"/>
              <a:ext cx="16171510" cy="24812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49363" y="2883544"/>
            <a:ext cx="2927777" cy="660302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16306" y="3812192"/>
            <a:ext cx="11198816" cy="5421127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2465128" y="3863619"/>
            <a:ext cx="4677730" cy="4751807"/>
            <a:chOff x="12465128" y="3863619"/>
            <a:chExt cx="4677730" cy="4751807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465128" y="3863619"/>
              <a:ext cx="4677730" cy="4751807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3812080" y="8772020"/>
            <a:ext cx="2021217" cy="72237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C5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01470" y="-515256"/>
            <a:ext cx="14934932" cy="15412726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70406" y="8108577"/>
            <a:ext cx="5091369" cy="110874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1979346" y="2268879"/>
            <a:ext cx="3351331" cy="3338017"/>
            <a:chOff x="11979346" y="2268879"/>
            <a:chExt cx="3351331" cy="3338017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979346" y="2268879"/>
              <a:ext cx="3351331" cy="333801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1855422" y="5814670"/>
            <a:ext cx="3827883" cy="3153184"/>
            <a:chOff x="11855422" y="5814670"/>
            <a:chExt cx="3827883" cy="3153184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855422" y="5814670"/>
              <a:ext cx="3827883" cy="31531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057102" y="9481124"/>
            <a:ext cx="16171510" cy="24812"/>
            <a:chOff x="1057102" y="9481124"/>
            <a:chExt cx="16171510" cy="2481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7102" y="9481124"/>
              <a:ext cx="16171510" cy="2481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3773" y="6287887"/>
            <a:ext cx="10280997" cy="3166501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390" y="984996"/>
            <a:ext cx="5805574" cy="1142830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125949" y="739202"/>
            <a:ext cx="3186942" cy="46951"/>
            <a:chOff x="1125949" y="739202"/>
            <a:chExt cx="3186942" cy="4695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125949" y="739202"/>
              <a:ext cx="3186942" cy="4695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2463110" y="2879022"/>
            <a:ext cx="3940792" cy="6171429"/>
            <a:chOff x="12463110" y="2879022"/>
            <a:chExt cx="3940792" cy="6171429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463110" y="2879022"/>
              <a:ext cx="3940792" cy="6171429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57102" y="2515103"/>
            <a:ext cx="9264605" cy="2923795"/>
            <a:chOff x="1057102" y="2515103"/>
            <a:chExt cx="9264605" cy="2923795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57102" y="2515103"/>
              <a:ext cx="9264605" cy="2923795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570756" y="5433320"/>
            <a:ext cx="2314916" cy="68569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057102" y="9990591"/>
            <a:ext cx="16171510" cy="24812"/>
            <a:chOff x="1057102" y="9990591"/>
            <a:chExt cx="16171510" cy="2481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7102" y="9990591"/>
              <a:ext cx="16171510" cy="2481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16265" y="1533739"/>
            <a:ext cx="15249594" cy="8451344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393" y="653490"/>
            <a:ext cx="1485678" cy="1142830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057102" y="568327"/>
            <a:ext cx="3186942" cy="46951"/>
            <a:chOff x="1057102" y="568327"/>
            <a:chExt cx="3186942" cy="4695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1057102" y="568327"/>
              <a:ext cx="3186942" cy="4695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C5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375" y="2550428"/>
            <a:ext cx="9108439" cy="3042231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60629" y="7748905"/>
            <a:ext cx="3296814" cy="1120846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101697" y="7421377"/>
            <a:ext cx="3717864" cy="35800"/>
            <a:chOff x="1101697" y="7421377"/>
            <a:chExt cx="3717864" cy="3580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01697" y="7421377"/>
              <a:ext cx="3717864" cy="3580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885296" y="7421377"/>
            <a:ext cx="3191086" cy="35800"/>
            <a:chOff x="6885296" y="7421377"/>
            <a:chExt cx="3191086" cy="3580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885296" y="7421377"/>
              <a:ext cx="3191086" cy="358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사용자 지정</PresentationFormat>
  <Paragraphs>0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A</cp:lastModifiedBy>
  <cp:revision>2</cp:revision>
  <dcterms:created xsi:type="dcterms:W3CDTF">2021-11-05T13:35:05Z</dcterms:created>
  <dcterms:modified xsi:type="dcterms:W3CDTF">2021-12-31T01:48:42Z</dcterms:modified>
</cp:coreProperties>
</file>