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crdownload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0" r:id="rId6"/>
    <p:sldId id="274" r:id="rId7"/>
    <p:sldId id="261" r:id="rId8"/>
    <p:sldId id="268" r:id="rId9"/>
    <p:sldId id="269" r:id="rId10"/>
    <p:sldId id="270" r:id="rId11"/>
    <p:sldId id="275" r:id="rId12"/>
    <p:sldId id="271" r:id="rId13"/>
    <p:sldId id="272" r:id="rId14"/>
    <p:sldId id="262" r:id="rId15"/>
  </p:sldIdLst>
  <p:sldSz cx="12192000" cy="6858000"/>
  <p:notesSz cx="6858000" cy="9144000"/>
  <p:embeddedFontLst>
    <p:embeddedFont>
      <p:font typeface="Noto Sans KR Black" panose="020B0600000101010101" charset="-127"/>
      <p:bold r:id="rId16"/>
    </p:embeddedFont>
    <p:embeddedFont>
      <p:font typeface="맑은 고딕" panose="020B0503020000020004" pitchFamily="50" charset="-127"/>
      <p:regular r:id="rId17"/>
      <p:bold r:id="rId18"/>
    </p:embeddedFont>
    <p:embeddedFont>
      <p:font typeface="HY견고딕" panose="02030600000101010101" pitchFamily="18" charset="-127"/>
      <p:regular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1BF786-634A-4E8C-92AE-7F0264C8C0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D14F51D-92BF-444F-9E3B-6FAB5890C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D82C9E-613E-4949-B3B2-BAC8FB281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859044-D526-44E8-9C9C-7A4980F53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91A506-79C7-437D-9E01-1B05C881C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564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961EDC-EA0C-494E-94CE-00E75033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5C5E23-2309-4432-9DE3-365C8854B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102865-8979-41D0-A9F3-27B6AA5DE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F418FA-43C6-4F96-A5BB-AC3B4A2C2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AEA85E-0EC6-4E6B-AD9E-FE40BB774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814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D9353B-2AD4-46BF-9082-446E4E36B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E7649A-14EC-437D-BAA2-D11E8F9B7C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9F36F48-4732-4FBA-9836-F078060A4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C498D-79D6-41E5-9680-58BC7DC0C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DE4F88-3BA5-4FF0-80D7-0CB9851D1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7871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E0F84D-AB2B-405A-97C8-3D7A511D2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200092-3D12-4C85-BC4D-B10EDE0E35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A2F74AC-614E-40DE-984C-A0D5163088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CF25033-2649-4CEB-98E9-ED56B1467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A7F1E72-9DB5-4093-9FFA-4DCAF0410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94E5693-6C2E-4368-8FE1-821A7DB9B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989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E1776B-7993-4003-8F8F-E06C18099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0E9C363-5381-433C-8544-721EEDDFD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9F35928-7F9A-4DCC-AC71-82DC2AE995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EF8ED7C-CAC7-4609-BED8-63AA93FEB6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9F5B68E-14D4-46D9-ADBD-29F2594146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1ED8DE0-D422-4C26-B992-AACFD36C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04365D6-580D-4567-AA22-014BDA56F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95413B-815F-4018-B97D-AED5D3ABE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2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091E88-D626-4C83-8378-8CD00242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1AF2977-EEBD-4E63-A6FF-1D729435F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8593F9E-E358-4DF5-866A-DE3195935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DFCD7B0-9E82-47A3-BAEA-768BE205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260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E710891-E978-4799-A6D2-5454AC362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9E9CD11-3E57-4C69-B49E-D287FBE62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CEF9B1D-5D2F-4FB6-AA3D-0CE238B19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66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43F837-23DC-4159-B1A7-D2F970E38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59AA63-4500-45A8-9D87-07C506775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081F2E-1E29-46A1-832B-F80FB31D10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2E9ABF-6FE0-4DFE-BCC6-314D79B2D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F3A90CC-FB9E-4180-AAE6-08FA08D8D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C0FBB7-F56D-4D68-9ECE-166DD7633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758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3F4886-381B-4D2D-A27F-1383DB6E4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2BA2984-0DEC-4615-9E09-16F79CC9AA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F9F2B29-3890-4545-B0E1-60688F30D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DA27AB3-A3D7-46F7-A420-535B61EAE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38BAF2-843B-4B40-857C-18D661C93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FA826BB-612B-4437-8699-95EE66E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3273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DB40B0-D220-43B3-9042-EB9B55703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42791B0-143A-4D52-B8F9-7CB16712A4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1B293E-3B53-425A-A99E-0588BCD8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CC8DA-9040-4A08-A950-DB32B6E86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6CAEEE-B55F-47D3-857E-6A0567D58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6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1803191-1465-4DC5-93EE-83D874C16B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1658EB4-A6A4-4A02-B023-B9A5341384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4480EC-5A90-413B-8567-00A6F8BF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7ED814-9840-4E0F-AFAF-E4E238194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0A72D6-AD33-42EC-9870-A30F24922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158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BD9F1A5-D457-4BA3-8399-F05DE0EDC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462DA5-163F-4C9E-B632-0BDC05ECA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33233F-F6B9-4662-A433-79271B5C96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C0763-8846-45FD-93C8-0E61C239C0D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9306DC-EEBC-4DEF-BB94-63CC99FEF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C2E3F8-96DE-46C2-91FF-8648E1A50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1C97B-355D-42D8-B965-60360638C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6300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9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crdownload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crdownload"/><Relationship Id="rId2" Type="http://schemas.openxmlformats.org/officeDocument/2006/relationships/image" Target="../media/image22.crdownload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녹색 샐러리 스무디">
            <a:extLst>
              <a:ext uri="{FF2B5EF4-FFF2-40B4-BE49-F238E27FC236}">
                <a16:creationId xmlns:a16="http://schemas.microsoft.com/office/drawing/2014/main" id="{14BFB8B9-4DCD-4C71-9487-158D32233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"/>
            <a:ext cx="12192000" cy="681037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D9DE002-BE3E-4309-BEE2-3304F71212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7B2305-A084-4189-AB78-FF1FD99B4956}"/>
              </a:ext>
            </a:extLst>
          </p:cNvPr>
          <p:cNvSpPr txBox="1"/>
          <p:nvPr/>
        </p:nvSpPr>
        <p:spPr>
          <a:xfrm>
            <a:off x="4390663" y="2701250"/>
            <a:ext cx="7801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코로나로 인한 </a:t>
            </a:r>
            <a:r>
              <a:rPr lang="ko-KR" altLang="en-US" sz="6000" dirty="0" err="1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</a:t>
            </a:r>
            <a:endParaRPr lang="ko-KR" altLang="en-US" sz="6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A26A6E72-0C90-41BF-8272-ADDFF8685284}"/>
              </a:ext>
            </a:extLst>
          </p:cNvPr>
          <p:cNvCxnSpPr>
            <a:cxnSpLocks/>
          </p:cNvCxnSpPr>
          <p:nvPr/>
        </p:nvCxnSpPr>
        <p:spPr>
          <a:xfrm flipH="1" flipV="1">
            <a:off x="0" y="0"/>
            <a:ext cx="2488557" cy="2037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551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녹색 샐러리 스무디">
            <a:extLst>
              <a:ext uri="{FF2B5EF4-FFF2-40B4-BE49-F238E27FC236}">
                <a16:creationId xmlns:a16="http://schemas.microsoft.com/office/drawing/2014/main" id="{5287D10A-1ADD-4AEF-8CC3-EDFB64A8C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2"/>
            <a:ext cx="12192000" cy="6854508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D9DE002-BE3E-4309-BEE2-3304F712120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7B2305-A084-4189-AB78-FF1FD99B4956}"/>
              </a:ext>
            </a:extLst>
          </p:cNvPr>
          <p:cNvSpPr txBox="1"/>
          <p:nvPr/>
        </p:nvSpPr>
        <p:spPr>
          <a:xfrm>
            <a:off x="1134319" y="397888"/>
            <a:ext cx="38273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Contents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A26A6E72-0C90-41BF-8272-ADDFF8685284}"/>
              </a:ext>
            </a:extLst>
          </p:cNvPr>
          <p:cNvCxnSpPr>
            <a:cxnSpLocks/>
          </p:cNvCxnSpPr>
          <p:nvPr/>
        </p:nvCxnSpPr>
        <p:spPr>
          <a:xfrm flipH="1" flipV="1">
            <a:off x="0" y="0"/>
            <a:ext cx="763929" cy="57873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5928723-E31B-4A8D-AAA8-652083004E86}"/>
              </a:ext>
            </a:extLst>
          </p:cNvPr>
          <p:cNvSpPr txBox="1"/>
          <p:nvPr/>
        </p:nvSpPr>
        <p:spPr>
          <a:xfrm>
            <a:off x="1134319" y="1473602"/>
            <a:ext cx="38273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1.</a:t>
            </a:r>
            <a:r>
              <a:rPr lang="ko-KR" altLang="en-US" sz="28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8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8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8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r>
              <a:rPr lang="ko-KR" altLang="en-US" sz="28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E1EC63-5EC2-4123-A732-BBEA780B4907}"/>
              </a:ext>
            </a:extLst>
          </p:cNvPr>
          <p:cNvSpPr txBox="1"/>
          <p:nvPr/>
        </p:nvSpPr>
        <p:spPr>
          <a:xfrm>
            <a:off x="1134319" y="2905780"/>
            <a:ext cx="4059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2.</a:t>
            </a: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배달</a:t>
            </a:r>
            <a:r>
              <a:rPr lang="en-US" altLang="ko-KR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,</a:t>
            </a:r>
            <a:r>
              <a:rPr lang="en-US" altLang="ko-KR" sz="2800" dirty="0" err="1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HMR,Meal</a:t>
            </a:r>
            <a:r>
              <a:rPr lang="en-US" altLang="ko-KR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 Kit?</a:t>
            </a:r>
            <a:endParaRPr lang="ko-KR" altLang="en-US" sz="2800" dirty="0">
              <a:solidFill>
                <a:schemeClr val="bg1"/>
              </a:solidFill>
              <a:latin typeface="HY견고딕" panose="02030600000101010101" pitchFamily="18" charset="-127"/>
              <a:ea typeface="Black Han Sans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4044A8-B97C-47D8-A46D-1E85EC090467}"/>
              </a:ext>
            </a:extLst>
          </p:cNvPr>
          <p:cNvSpPr txBox="1"/>
          <p:nvPr/>
        </p:nvSpPr>
        <p:spPr>
          <a:xfrm>
            <a:off x="1134319" y="4093101"/>
            <a:ext cx="3827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3.</a:t>
            </a: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간편식의 문제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25A23A-E95B-436D-BB74-15EA32C35EEE}"/>
              </a:ext>
            </a:extLst>
          </p:cNvPr>
          <p:cNvSpPr txBox="1"/>
          <p:nvPr/>
        </p:nvSpPr>
        <p:spPr>
          <a:xfrm>
            <a:off x="1134319" y="5202034"/>
            <a:ext cx="3827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4.</a:t>
            </a: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Black Han Sans" pitchFamily="2" charset="-127"/>
              </a:rPr>
              <a:t>앞으로의 방향성</a:t>
            </a:r>
          </a:p>
        </p:txBody>
      </p:sp>
    </p:spTree>
    <p:extLst>
      <p:ext uri="{BB962C8B-B14F-4D97-AF65-F5344CB8AC3E}">
        <p14:creationId xmlns:p14="http://schemas.microsoft.com/office/powerpoint/2010/main" val="107568492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그림 2" descr="코로나 바이러스 레이블이 붙은 캡슐">
            <a:extLst>
              <a:ext uri="{FF2B5EF4-FFF2-40B4-BE49-F238E27FC236}">
                <a16:creationId xmlns:a16="http://schemas.microsoft.com/office/drawing/2014/main" id="{CEF2EDD2-999B-4DED-9F30-862457ECBD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9" b="983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561BC7ED-1E75-4902-88BB-A057F28F0DE8}"/>
              </a:ext>
            </a:extLst>
          </p:cNvPr>
          <p:cNvSpPr/>
          <p:nvPr/>
        </p:nvSpPr>
        <p:spPr>
          <a:xfrm>
            <a:off x="0" y="0"/>
            <a:ext cx="12190476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 descr="테이블이(가) 표시된 사진&#10;&#10;자동 생성된 설명">
            <a:extLst>
              <a:ext uri="{FF2B5EF4-FFF2-40B4-BE49-F238E27FC236}">
                <a16:creationId xmlns:a16="http://schemas.microsoft.com/office/drawing/2014/main" id="{7C285942-A959-453E-A2B1-A06E146773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1" y="1125813"/>
            <a:ext cx="5978030" cy="4360632"/>
          </a:xfrm>
          <a:prstGeom prst="rect">
            <a:avLst/>
          </a:prstGeom>
        </p:spPr>
      </p:pic>
      <p:pic>
        <p:nvPicPr>
          <p:cNvPr id="9" name="그림 8" descr="테이블이(가) 표시된 사진&#10;&#10;자동 생성된 설명">
            <a:extLst>
              <a:ext uri="{FF2B5EF4-FFF2-40B4-BE49-F238E27FC236}">
                <a16:creationId xmlns:a16="http://schemas.microsoft.com/office/drawing/2014/main" id="{830CE038-2D2D-49F4-9724-3AF83ACAEB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78" y="1950872"/>
            <a:ext cx="6348969" cy="2329415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F093C8EC-B77E-48C1-AD11-6FC88AEEC332}"/>
              </a:ext>
            </a:extLst>
          </p:cNvPr>
          <p:cNvCxnSpPr>
            <a:cxnSpLocks/>
          </p:cNvCxnSpPr>
          <p:nvPr/>
        </p:nvCxnSpPr>
        <p:spPr>
          <a:xfrm>
            <a:off x="8503243" y="3190719"/>
            <a:ext cx="3382493" cy="0"/>
          </a:xfrm>
          <a:prstGeom prst="line">
            <a:avLst/>
          </a:prstGeom>
          <a:ln w="539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72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그림 4" descr="사람, 벽, 음식, 실내이(가) 표시된 사진&#10;&#10;자동 생성된 설명">
            <a:extLst>
              <a:ext uri="{FF2B5EF4-FFF2-40B4-BE49-F238E27FC236}">
                <a16:creationId xmlns:a16="http://schemas.microsoft.com/office/drawing/2014/main" id="{1AEE0D9D-883E-43AF-9F86-6A7245B67F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43E88B2-542E-40D4-8644-BFD23577FD87}"/>
              </a:ext>
            </a:extLst>
          </p:cNvPr>
          <p:cNvSpPr/>
          <p:nvPr/>
        </p:nvSpPr>
        <p:spPr>
          <a:xfrm>
            <a:off x="0" y="0"/>
            <a:ext cx="12188952" cy="6856718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4B09AA-D72D-4FEA-BBB2-6256D724DAD0}"/>
              </a:ext>
            </a:extLst>
          </p:cNvPr>
          <p:cNvSpPr txBox="1"/>
          <p:nvPr/>
        </p:nvSpPr>
        <p:spPr>
          <a:xfrm>
            <a:off x="2529473" y="2372810"/>
            <a:ext cx="71300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우리는 무엇을 </a:t>
            </a:r>
            <a:endParaRPr lang="en-US" altLang="ko-KR" sz="60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60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중요하게 생각할까요</a:t>
            </a:r>
            <a:r>
              <a:rPr lang="en-US" altLang="ko-KR" sz="60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?</a:t>
            </a:r>
            <a:endParaRPr lang="ko-KR" altLang="en-US" sz="60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74984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D7BDD7FC-7E78-44F7-87BE-BF0923A99242}"/>
              </a:ext>
            </a:extLst>
          </p:cNvPr>
          <p:cNvSpPr/>
          <p:nvPr/>
        </p:nvSpPr>
        <p:spPr>
          <a:xfrm>
            <a:off x="8349300" y="2038270"/>
            <a:ext cx="2022532" cy="342149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33BA4CE-7B8F-42E6-AB4E-5675ACB1CCD7}"/>
              </a:ext>
            </a:extLst>
          </p:cNvPr>
          <p:cNvSpPr/>
          <p:nvPr/>
        </p:nvSpPr>
        <p:spPr>
          <a:xfrm>
            <a:off x="5099234" y="2038270"/>
            <a:ext cx="2022532" cy="34214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0300597-A77C-4955-B6C6-18FAACCE899B}"/>
              </a:ext>
            </a:extLst>
          </p:cNvPr>
          <p:cNvSpPr/>
          <p:nvPr/>
        </p:nvSpPr>
        <p:spPr>
          <a:xfrm>
            <a:off x="1907713" y="2038270"/>
            <a:ext cx="2022532" cy="34214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래픽 11" descr="젓가락 윤곽선">
            <a:extLst>
              <a:ext uri="{FF2B5EF4-FFF2-40B4-BE49-F238E27FC236}">
                <a16:creationId xmlns:a16="http://schemas.microsoft.com/office/drawing/2014/main" id="{D15146C0-02E1-4354-8623-B096B3015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495772" y="2123401"/>
            <a:ext cx="1229456" cy="1229456"/>
          </a:xfrm>
          <a:prstGeom prst="rect">
            <a:avLst/>
          </a:prstGeom>
        </p:spPr>
      </p:pic>
      <p:pic>
        <p:nvPicPr>
          <p:cNvPr id="14" name="그래픽 13" descr="손뼉 치는 손 단색으로 채워진">
            <a:extLst>
              <a:ext uri="{FF2B5EF4-FFF2-40B4-BE49-F238E27FC236}">
                <a16:creationId xmlns:a16="http://schemas.microsoft.com/office/drawing/2014/main" id="{7631FA78-FBB5-4ACC-801F-460BA838C2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304251" y="2025743"/>
            <a:ext cx="1229456" cy="122945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AD67C50-FD98-4556-A0AA-040F46BC6BB9}"/>
              </a:ext>
            </a:extLst>
          </p:cNvPr>
          <p:cNvSpPr txBox="1"/>
          <p:nvPr/>
        </p:nvSpPr>
        <p:spPr>
          <a:xfrm>
            <a:off x="2113280" y="3384816"/>
            <a:ext cx="158022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간편함</a:t>
            </a:r>
            <a:endParaRPr lang="en-US" altLang="ko-KR" sz="32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dirty="0"/>
              <a:t>조리를 하는데 있어 </a:t>
            </a:r>
            <a:endParaRPr lang="en-US" altLang="ko-KR" dirty="0"/>
          </a:p>
          <a:p>
            <a:pPr algn="ctr"/>
            <a:r>
              <a:rPr lang="ko-KR" altLang="en-US" dirty="0"/>
              <a:t>간편해야 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2E43D-F932-4A9F-8645-6FA1A9CED42D}"/>
              </a:ext>
            </a:extLst>
          </p:cNvPr>
          <p:cNvSpPr txBox="1"/>
          <p:nvPr/>
        </p:nvSpPr>
        <p:spPr>
          <a:xfrm>
            <a:off x="5320387" y="3384816"/>
            <a:ext cx="158022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맛</a:t>
            </a:r>
            <a:endParaRPr lang="en-US" altLang="ko-KR" sz="32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dirty="0"/>
              <a:t>조리된 제품 또는 음식의 맛이 뛰어나야 함</a:t>
            </a:r>
            <a:r>
              <a:rPr lang="en-US" altLang="ko-KR" dirty="0"/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E9D6DB1-2097-415A-AA6F-98729A12F7EE}"/>
              </a:ext>
            </a:extLst>
          </p:cNvPr>
          <p:cNvSpPr txBox="1"/>
          <p:nvPr/>
        </p:nvSpPr>
        <p:spPr>
          <a:xfrm>
            <a:off x="8570453" y="3384816"/>
            <a:ext cx="158022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위생</a:t>
            </a:r>
            <a:endParaRPr lang="en-US" altLang="ko-KR" sz="32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dirty="0"/>
              <a:t>제품이나 </a:t>
            </a:r>
            <a:endParaRPr lang="en-US" altLang="ko-KR" dirty="0"/>
          </a:p>
          <a:p>
            <a:pPr algn="ctr"/>
            <a:r>
              <a:rPr lang="ko-KR" altLang="en-US" dirty="0"/>
              <a:t>재료가 </a:t>
            </a:r>
            <a:endParaRPr lang="en-US" altLang="ko-KR" dirty="0"/>
          </a:p>
          <a:p>
            <a:pPr algn="ctr"/>
            <a:r>
              <a:rPr lang="ko-KR" altLang="en-US" dirty="0"/>
              <a:t>위생적 </a:t>
            </a:r>
            <a:endParaRPr lang="en-US" altLang="ko-KR" dirty="0"/>
          </a:p>
          <a:p>
            <a:pPr algn="ctr"/>
            <a:r>
              <a:rPr lang="ko-KR" altLang="en-US" dirty="0"/>
              <a:t>이어야 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062785F-B110-445F-BD92-4C16EBF6A9AA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FF6B01A4-3374-420C-A996-A977822A7A2C}"/>
              </a:ext>
            </a:extLst>
          </p:cNvPr>
          <p:cNvSpPr/>
          <p:nvPr/>
        </p:nvSpPr>
        <p:spPr>
          <a:xfrm>
            <a:off x="581485" y="1065021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래픽 2" descr="追加 단색으로 채워진">
            <a:extLst>
              <a:ext uri="{FF2B5EF4-FFF2-40B4-BE49-F238E27FC236}">
                <a16:creationId xmlns:a16="http://schemas.microsoft.com/office/drawing/2014/main" id="{1F8E2BD4-1A71-4A72-B2E6-E150C00698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731998" y="2109562"/>
            <a:ext cx="1257133" cy="125713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0764921-726E-4218-AAA6-54D14B627942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F9AF127-C106-40D2-98A1-AFB7739820A9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83A51E9-4C5A-4FCE-9DD4-DE43D30E82AA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407E1B7-D587-4691-9303-47D84C97B4D7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07250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6AD256-3DCB-44D7-AD53-A21AEDB54172}"/>
              </a:ext>
            </a:extLst>
          </p:cNvPr>
          <p:cNvSpPr txBox="1"/>
          <p:nvPr/>
        </p:nvSpPr>
        <p:spPr>
          <a:xfrm>
            <a:off x="1340528" y="5042516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AE6B24-D5E3-4E80-8F07-24322BD2755B}"/>
              </a:ext>
            </a:extLst>
          </p:cNvPr>
          <p:cNvSpPr txBox="1"/>
          <p:nvPr/>
        </p:nvSpPr>
        <p:spPr>
          <a:xfrm>
            <a:off x="5028763" y="5042517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HMR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03E24E-8459-4650-AC25-3388A302319D}"/>
              </a:ext>
            </a:extLst>
          </p:cNvPr>
          <p:cNvSpPr txBox="1"/>
          <p:nvPr/>
        </p:nvSpPr>
        <p:spPr>
          <a:xfrm>
            <a:off x="8500568" y="5042517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err="1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밀키트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C6707EE-0CFA-40D6-A577-DAEE01182D7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94E7C23-A970-48D1-B837-0851CA411609}"/>
              </a:ext>
            </a:extLst>
          </p:cNvPr>
          <p:cNvSpPr/>
          <p:nvPr/>
        </p:nvSpPr>
        <p:spPr>
          <a:xfrm>
            <a:off x="3556922" y="1052886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7CED202-4ABB-45BA-A9E9-322E1D81D80F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F9AD5D-5407-4365-82BE-333DF7F1D43B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05237F-92B2-441B-B00E-0DCB53D45DE6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220AED6-217F-4821-AD6C-F5F88015B1F5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81A27B2-EFDA-47D3-BC1B-3249007620C4}"/>
              </a:ext>
            </a:extLst>
          </p:cNvPr>
          <p:cNvSpPr/>
          <p:nvPr/>
        </p:nvSpPr>
        <p:spPr>
          <a:xfrm>
            <a:off x="1473693" y="2370338"/>
            <a:ext cx="2880000" cy="252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0A9D76D-DFFE-460C-A715-7C31129590FD}"/>
              </a:ext>
            </a:extLst>
          </p:cNvPr>
          <p:cNvSpPr/>
          <p:nvPr/>
        </p:nvSpPr>
        <p:spPr>
          <a:xfrm>
            <a:off x="4728375" y="2370338"/>
            <a:ext cx="2880000" cy="252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D94ED34-1E5D-4F9E-A3AE-1A9F625DAB18}"/>
              </a:ext>
            </a:extLst>
          </p:cNvPr>
          <p:cNvSpPr/>
          <p:nvPr/>
        </p:nvSpPr>
        <p:spPr>
          <a:xfrm>
            <a:off x="8331893" y="2370338"/>
            <a:ext cx="2880000" cy="25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4904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DFEAB19-A434-490E-94B3-5A2CA454FF98}"/>
              </a:ext>
            </a:extLst>
          </p:cNvPr>
          <p:cNvSpPr/>
          <p:nvPr/>
        </p:nvSpPr>
        <p:spPr>
          <a:xfrm>
            <a:off x="3556922" y="1052886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 descr="텍스트, 플레이트, 음식, 그릇이(가) 표시된 사진&#10;&#10;자동 생성된 설명">
            <a:extLst>
              <a:ext uri="{FF2B5EF4-FFF2-40B4-BE49-F238E27FC236}">
                <a16:creationId xmlns:a16="http://schemas.microsoft.com/office/drawing/2014/main" id="{2F1BD8A4-7B0E-4277-8215-713177D9C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93" y="1322184"/>
            <a:ext cx="3419746" cy="2407501"/>
          </a:xfrm>
          <a:prstGeom prst="rect">
            <a:avLst/>
          </a:prstGeom>
        </p:spPr>
      </p:pic>
      <p:pic>
        <p:nvPicPr>
          <p:cNvPr id="19" name="그림 18" descr="실내, 천장, 사람, 사람들이(가) 표시된 사진&#10;&#10;자동 생성된 설명">
            <a:extLst>
              <a:ext uri="{FF2B5EF4-FFF2-40B4-BE49-F238E27FC236}">
                <a16:creationId xmlns:a16="http://schemas.microsoft.com/office/drawing/2014/main" id="{ED723459-9C51-46E3-B8F9-27A8B43CE2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606" y="3977671"/>
            <a:ext cx="3454971" cy="226646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D419944-21B5-4A0F-B491-28A981E173CB}"/>
              </a:ext>
            </a:extLst>
          </p:cNvPr>
          <p:cNvSpPr txBox="1"/>
          <p:nvPr/>
        </p:nvSpPr>
        <p:spPr>
          <a:xfrm>
            <a:off x="7470676" y="2183691"/>
            <a:ext cx="241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완전 조리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형태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F7FD3A4-3618-4143-A5DD-5E54FCFCD3B3}"/>
              </a:ext>
            </a:extLst>
          </p:cNvPr>
          <p:cNvSpPr txBox="1"/>
          <p:nvPr/>
        </p:nvSpPr>
        <p:spPr>
          <a:xfrm>
            <a:off x="7470676" y="4565463"/>
            <a:ext cx="241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식당 방문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불필요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1A165D-CEEA-49AC-A999-834C4AE98E04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77EBB2-751B-4C2E-A9B9-867E26E02C78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B982F6-758E-4ED1-AD14-A7E96EEC16DA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9BB9E4-89E1-41A0-982A-D745981E5EFB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938E4B-FA22-4F7A-9652-75CD1BC8F26C}"/>
              </a:ext>
            </a:extLst>
          </p:cNvPr>
          <p:cNvSpPr txBox="1"/>
          <p:nvPr/>
        </p:nvSpPr>
        <p:spPr>
          <a:xfrm>
            <a:off x="1340528" y="5042516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A6BFF54-2470-4DDF-8AD5-E75D70772A9E}"/>
              </a:ext>
            </a:extLst>
          </p:cNvPr>
          <p:cNvSpPr/>
          <p:nvPr/>
        </p:nvSpPr>
        <p:spPr>
          <a:xfrm>
            <a:off x="1473693" y="2370338"/>
            <a:ext cx="2880000" cy="25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D49E541-3E6E-45DD-BC7C-462AA1266E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4955" y="1319227"/>
            <a:ext cx="2532941" cy="363714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2DF137C-4227-4CAC-B5EA-1DD37EA5847F}"/>
              </a:ext>
            </a:extLst>
          </p:cNvPr>
          <p:cNvSpPr txBox="1"/>
          <p:nvPr/>
        </p:nvSpPr>
        <p:spPr>
          <a:xfrm>
            <a:off x="9454955" y="5340822"/>
            <a:ext cx="2414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식재료 배달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329087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DFEAB19-A434-490E-94B3-5A2CA454FF98}"/>
              </a:ext>
            </a:extLst>
          </p:cNvPr>
          <p:cNvSpPr/>
          <p:nvPr/>
        </p:nvSpPr>
        <p:spPr>
          <a:xfrm>
            <a:off x="3556922" y="1052886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6AF84CF5-5990-4696-A4E7-79ADD61AC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095" y="1363604"/>
            <a:ext cx="2895600" cy="28956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EEB9DCB-582B-4953-91A1-200CDB553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875" y="3615699"/>
            <a:ext cx="2692820" cy="269282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0D006AA-EE9E-4FC6-80BC-B298AA2F51A1}"/>
              </a:ext>
            </a:extLst>
          </p:cNvPr>
          <p:cNvSpPr txBox="1"/>
          <p:nvPr/>
        </p:nvSpPr>
        <p:spPr>
          <a:xfrm>
            <a:off x="8733472" y="2416959"/>
            <a:ext cx="241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간단한 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조리과정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C5CD43-05EC-448C-91B6-A2E7FA728BF9}"/>
              </a:ext>
            </a:extLst>
          </p:cNvPr>
          <p:cNvSpPr txBox="1"/>
          <p:nvPr/>
        </p:nvSpPr>
        <p:spPr>
          <a:xfrm>
            <a:off x="8733472" y="4793726"/>
            <a:ext cx="241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완전조리 또는 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반조리형태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F3BB51-57FE-4DA5-8833-292739BD535D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640982-DE08-421D-BF3F-443EF3D84C38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985FF48-2D80-4851-80B9-7BD8DDF39562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6F8913-0B26-4869-9591-90EB68854331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E5D5DF-A71F-467A-80B3-C504CF540896}"/>
              </a:ext>
            </a:extLst>
          </p:cNvPr>
          <p:cNvSpPr txBox="1"/>
          <p:nvPr/>
        </p:nvSpPr>
        <p:spPr>
          <a:xfrm>
            <a:off x="1586095" y="5042517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HMR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DDDD9B5-8996-4D4D-8C76-E816B34EFDFA}"/>
              </a:ext>
            </a:extLst>
          </p:cNvPr>
          <p:cNvSpPr/>
          <p:nvPr/>
        </p:nvSpPr>
        <p:spPr>
          <a:xfrm>
            <a:off x="1285707" y="2370338"/>
            <a:ext cx="2880000" cy="25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97599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DFEAB19-A434-490E-94B3-5A2CA454FF98}"/>
              </a:ext>
            </a:extLst>
          </p:cNvPr>
          <p:cNvSpPr/>
          <p:nvPr/>
        </p:nvSpPr>
        <p:spPr>
          <a:xfrm>
            <a:off x="3556922" y="1052886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 descr="플레이트, 실외, 우묵한그릇, 다른이(가) 표시된 사진&#10;&#10;자동 생성된 설명">
            <a:extLst>
              <a:ext uri="{FF2B5EF4-FFF2-40B4-BE49-F238E27FC236}">
                <a16:creationId xmlns:a16="http://schemas.microsoft.com/office/drawing/2014/main" id="{8A3292F5-1061-4251-A16F-7A921ACFF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365" y="2370338"/>
            <a:ext cx="3103846" cy="31038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D208E28-44F0-4FE6-A447-592E9FC779FB}"/>
              </a:ext>
            </a:extLst>
          </p:cNvPr>
          <p:cNvSpPr txBox="1"/>
          <p:nvPr/>
        </p:nvSpPr>
        <p:spPr>
          <a:xfrm>
            <a:off x="8902036" y="2883999"/>
            <a:ext cx="24147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맛과 질이 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보장된 음식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적절한 양과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정한 레시피</a:t>
            </a:r>
            <a:endParaRPr lang="en-US" altLang="ko-KR" sz="2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E0C77A-A472-4104-8ED1-611029E49907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ED59D3-96FB-4A80-B98B-FF6C8C2A9EF8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C491D4-5C7F-43FF-BD38-445B76FA2D28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B2271C-80B6-4F77-B743-9AB0ACD20065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3CBD97-A3DF-4E1D-907D-273B7B17FDF7}"/>
              </a:ext>
            </a:extLst>
          </p:cNvPr>
          <p:cNvSpPr txBox="1"/>
          <p:nvPr/>
        </p:nvSpPr>
        <p:spPr>
          <a:xfrm>
            <a:off x="1540474" y="5042517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err="1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밀키트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591B06C-BF56-4FD6-B999-DD350921BF14}"/>
              </a:ext>
            </a:extLst>
          </p:cNvPr>
          <p:cNvSpPr/>
          <p:nvPr/>
        </p:nvSpPr>
        <p:spPr>
          <a:xfrm>
            <a:off x="1371799" y="2370338"/>
            <a:ext cx="2880000" cy="252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692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2595E56-0237-4206-8C70-6F84FD35AD8A}"/>
              </a:ext>
            </a:extLst>
          </p:cNvPr>
          <p:cNvSpPr/>
          <p:nvPr/>
        </p:nvSpPr>
        <p:spPr>
          <a:xfrm>
            <a:off x="6444508" y="1061469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E64926-A215-4C45-B438-55729DE66BCC}"/>
              </a:ext>
            </a:extLst>
          </p:cNvPr>
          <p:cNvSpPr txBox="1"/>
          <p:nvPr/>
        </p:nvSpPr>
        <p:spPr>
          <a:xfrm>
            <a:off x="257451" y="1941622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</a:t>
            </a: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895AE520-7EDC-4946-85E4-5209E3E60D11}"/>
              </a:ext>
            </a:extLst>
          </p:cNvPr>
          <p:cNvSpPr/>
          <p:nvPr/>
        </p:nvSpPr>
        <p:spPr>
          <a:xfrm>
            <a:off x="4194427" y="1340475"/>
            <a:ext cx="1728856" cy="15802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ea typeface="Black Han Sans" pitchFamily="2" charset="-127"/>
              </a:rPr>
              <a:t>영양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9689B76C-3D65-497D-B0E4-5B87F2DFB04C}"/>
              </a:ext>
            </a:extLst>
          </p:cNvPr>
          <p:cNvSpPr/>
          <p:nvPr/>
        </p:nvSpPr>
        <p:spPr>
          <a:xfrm>
            <a:off x="6353247" y="1365682"/>
            <a:ext cx="1686445" cy="153287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위생</a:t>
            </a:r>
          </a:p>
        </p:txBody>
      </p:sp>
      <p:pic>
        <p:nvPicPr>
          <p:cNvPr id="3" name="그림 2" descr="테이블이(가) 표시된 사진&#10;&#10;자동 생성된 설명">
            <a:extLst>
              <a:ext uri="{FF2B5EF4-FFF2-40B4-BE49-F238E27FC236}">
                <a16:creationId xmlns:a16="http://schemas.microsoft.com/office/drawing/2014/main" id="{69361445-2768-4275-818E-EE12F9220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976" y="3959440"/>
            <a:ext cx="6165114" cy="2531232"/>
          </a:xfrm>
          <a:prstGeom prst="rect">
            <a:avLst/>
          </a:prstGeom>
        </p:spPr>
      </p:pic>
      <p:pic>
        <p:nvPicPr>
          <p:cNvPr id="4" name="그림 3" descr="텍스트, 영수증이(가) 표시된 사진&#10;&#10;자동 생성된 설명">
            <a:extLst>
              <a:ext uri="{FF2B5EF4-FFF2-40B4-BE49-F238E27FC236}">
                <a16:creationId xmlns:a16="http://schemas.microsoft.com/office/drawing/2014/main" id="{577707E0-9BD2-4197-9F8B-2395F1C20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61" y="1210007"/>
            <a:ext cx="8827629" cy="2749433"/>
          </a:xfrm>
          <a:prstGeom prst="rect">
            <a:avLst/>
          </a:prstGeom>
        </p:spPr>
      </p:pic>
      <p:pic>
        <p:nvPicPr>
          <p:cNvPr id="22" name="Picture 2" descr="https://newsimg.hankookilbo.com/cms/articlerelease/2021/10/07/41c21d1a-fda6-45f3-841c-8399d770b7ce.jpg">
            <a:extLst>
              <a:ext uri="{FF2B5EF4-FFF2-40B4-BE49-F238E27FC236}">
                <a16:creationId xmlns:a16="http://schemas.microsoft.com/office/drawing/2014/main" id="{076D0B9B-5AAA-41B3-9383-E6E40D356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4" y="4170482"/>
            <a:ext cx="4749553" cy="235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타원 15">
            <a:extLst>
              <a:ext uri="{FF2B5EF4-FFF2-40B4-BE49-F238E27FC236}">
                <a16:creationId xmlns:a16="http://schemas.microsoft.com/office/drawing/2014/main" id="{838B7284-3740-4CE1-9D4A-C4C8E3C11DF6}"/>
              </a:ext>
            </a:extLst>
          </p:cNvPr>
          <p:cNvSpPr/>
          <p:nvPr/>
        </p:nvSpPr>
        <p:spPr>
          <a:xfrm>
            <a:off x="392735" y="1285240"/>
            <a:ext cx="2194560" cy="2143760"/>
          </a:xfrm>
          <a:prstGeom prst="ellipse">
            <a:avLst/>
          </a:prstGeom>
          <a:noFill/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E6D3BB-940F-48F9-82A0-1CD7DDB0EF36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AD0CDD-2B5D-4632-8041-24FC3D86846B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9E798B-CBD7-4CAA-AE79-9B578F96DB28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9517AB-59ED-4450-868A-E87D81F144F5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66897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 animBg="1"/>
      <p:bldP spid="24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2595E56-0237-4206-8C70-6F84FD35AD8A}"/>
              </a:ext>
            </a:extLst>
          </p:cNvPr>
          <p:cNvSpPr/>
          <p:nvPr/>
        </p:nvSpPr>
        <p:spPr>
          <a:xfrm>
            <a:off x="6444508" y="1061469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E64926-A215-4C45-B438-55729DE66BCC}"/>
              </a:ext>
            </a:extLst>
          </p:cNvPr>
          <p:cNvSpPr txBox="1"/>
          <p:nvPr/>
        </p:nvSpPr>
        <p:spPr>
          <a:xfrm>
            <a:off x="257451" y="1941622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</a:t>
            </a: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838B7284-3740-4CE1-9D4A-C4C8E3C11DF6}"/>
              </a:ext>
            </a:extLst>
          </p:cNvPr>
          <p:cNvSpPr/>
          <p:nvPr/>
        </p:nvSpPr>
        <p:spPr>
          <a:xfrm>
            <a:off x="392735" y="1285240"/>
            <a:ext cx="2194560" cy="2143760"/>
          </a:xfrm>
          <a:prstGeom prst="ellipse">
            <a:avLst/>
          </a:prstGeom>
          <a:noFill/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E6D3BB-940F-48F9-82A0-1CD7DDB0EF36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AD0CDD-2B5D-4632-8041-24FC3D86846B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9E798B-CBD7-4CAA-AE79-9B578F96DB28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9517AB-59ED-4450-868A-E87D81F144F5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B5EA0D5E-527D-4477-A09E-B69D4AF3E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657" y="1315114"/>
            <a:ext cx="6872159" cy="437437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FB003F1-A4C3-448C-B271-932488AE815C}"/>
              </a:ext>
            </a:extLst>
          </p:cNvPr>
          <p:cNvSpPr txBox="1"/>
          <p:nvPr/>
        </p:nvSpPr>
        <p:spPr>
          <a:xfrm>
            <a:off x="3947779" y="5888362"/>
            <a:ext cx="6504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 음식에 대한 수요가 급증           위생</a:t>
            </a:r>
            <a:r>
              <a:rPr lang="en-US" altLang="ko-KR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, </a:t>
            </a:r>
            <a:r>
              <a:rPr lang="ko-KR" altLang="en-US" sz="2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안전관리 시급</a:t>
            </a:r>
          </a:p>
        </p:txBody>
      </p:sp>
      <p:sp>
        <p:nvSpPr>
          <p:cNvPr id="26" name="오른쪽 화살표 14">
            <a:extLst>
              <a:ext uri="{FF2B5EF4-FFF2-40B4-BE49-F238E27FC236}">
                <a16:creationId xmlns:a16="http://schemas.microsoft.com/office/drawing/2014/main" id="{5B1D06E7-38A4-4234-903C-B3430A091DCB}"/>
              </a:ext>
            </a:extLst>
          </p:cNvPr>
          <p:cNvSpPr/>
          <p:nvPr/>
        </p:nvSpPr>
        <p:spPr>
          <a:xfrm>
            <a:off x="7215937" y="5875134"/>
            <a:ext cx="613186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8780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2595E56-0237-4206-8C70-6F84FD35AD8A}"/>
              </a:ext>
            </a:extLst>
          </p:cNvPr>
          <p:cNvSpPr/>
          <p:nvPr/>
        </p:nvSpPr>
        <p:spPr>
          <a:xfrm>
            <a:off x="6444508" y="1061469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FCF2A5-483C-4AA0-BCC2-D674B9703E2A}"/>
              </a:ext>
            </a:extLst>
          </p:cNvPr>
          <p:cNvSpPr txBox="1"/>
          <p:nvPr/>
        </p:nvSpPr>
        <p:spPr>
          <a:xfrm>
            <a:off x="436307" y="1879482"/>
            <a:ext cx="241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HMR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6499B08-5B82-4ACB-8B2D-D29A8A56178B}"/>
              </a:ext>
            </a:extLst>
          </p:cNvPr>
          <p:cNvSpPr txBox="1"/>
          <p:nvPr/>
        </p:nvSpPr>
        <p:spPr>
          <a:xfrm>
            <a:off x="750413" y="4473643"/>
            <a:ext cx="54302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err="1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밀키트</a:t>
            </a:r>
            <a:r>
              <a:rPr lang="ko-KR" altLang="en-US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      유통기한이 짧음</a:t>
            </a:r>
            <a:r>
              <a:rPr lang="en-US" altLang="ko-KR" sz="48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.</a:t>
            </a:r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  <a:p>
            <a:pPr algn="ctr"/>
            <a:endParaRPr lang="ko-KR" altLang="en-US" sz="4800" dirty="0">
              <a:latin typeface="tvN 즐거운이야기 Bold" panose="02020603020101020101" pitchFamily="18" charset="-127"/>
              <a:ea typeface="tvN 즐거운이야기 Bold" panose="0202060302010102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BEB197-BE8E-40BA-8AA7-7C55B50A86E4}"/>
              </a:ext>
            </a:extLst>
          </p:cNvPr>
          <p:cNvSpPr txBox="1"/>
          <p:nvPr/>
        </p:nvSpPr>
        <p:spPr>
          <a:xfrm>
            <a:off x="2716308" y="1950218"/>
            <a:ext cx="6759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배달과 동일</a:t>
            </a:r>
            <a:r>
              <a:rPr lang="en-US" altLang="ko-KR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=</a:t>
            </a:r>
            <a:r>
              <a:rPr lang="ko-KR" altLang="en-US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영양적</a:t>
            </a:r>
            <a:r>
              <a:rPr lang="en-US" altLang="ko-KR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,</a:t>
            </a:r>
            <a:r>
              <a:rPr lang="ko-KR" altLang="en-US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위생적 문제</a:t>
            </a:r>
            <a:r>
              <a:rPr lang="en-US" altLang="ko-KR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+</a:t>
            </a:r>
            <a:r>
              <a:rPr lang="ko-KR" altLang="en-US" sz="40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환경적문제</a:t>
            </a:r>
          </a:p>
        </p:txBody>
      </p:sp>
      <p:pic>
        <p:nvPicPr>
          <p:cNvPr id="5" name="그림 4" descr="컵, 실내, 식탁용기구, 접시이(가) 표시된 사진&#10;&#10;자동 생성된 설명">
            <a:extLst>
              <a:ext uri="{FF2B5EF4-FFF2-40B4-BE49-F238E27FC236}">
                <a16:creationId xmlns:a16="http://schemas.microsoft.com/office/drawing/2014/main" id="{019D9AAD-D0E1-490D-B543-A8F999981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799" y="2621890"/>
            <a:ext cx="3156013" cy="3156013"/>
          </a:xfrm>
          <a:prstGeom prst="rect">
            <a:avLst/>
          </a:prstGeom>
        </p:spPr>
      </p:pic>
      <p:pic>
        <p:nvPicPr>
          <p:cNvPr id="3" name="그림 2" descr="테이블이(가) 표시된 사진&#10;&#10;자동 생성된 설명">
            <a:extLst>
              <a:ext uri="{FF2B5EF4-FFF2-40B4-BE49-F238E27FC236}">
                <a16:creationId xmlns:a16="http://schemas.microsoft.com/office/drawing/2014/main" id="{23A4FC59-7FD8-4A86-ADF2-84D217035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680" y="3486627"/>
            <a:ext cx="2963119" cy="2963119"/>
          </a:xfrm>
          <a:prstGeom prst="rect">
            <a:avLst/>
          </a:prstGeom>
        </p:spPr>
      </p:pic>
      <p:sp>
        <p:nvSpPr>
          <p:cNvPr id="2" name="타원 1">
            <a:extLst>
              <a:ext uri="{FF2B5EF4-FFF2-40B4-BE49-F238E27FC236}">
                <a16:creationId xmlns:a16="http://schemas.microsoft.com/office/drawing/2014/main" id="{327D8748-7CCA-40B6-B640-E88521BD1866}"/>
              </a:ext>
            </a:extLst>
          </p:cNvPr>
          <p:cNvSpPr/>
          <p:nvPr/>
        </p:nvSpPr>
        <p:spPr>
          <a:xfrm>
            <a:off x="546390" y="1227804"/>
            <a:ext cx="2194560" cy="2143760"/>
          </a:xfrm>
          <a:prstGeom prst="ellipse">
            <a:avLst/>
          </a:prstGeom>
          <a:noFill/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C340799D-F9FC-49CA-A7B6-A89D56D526B9}"/>
              </a:ext>
            </a:extLst>
          </p:cNvPr>
          <p:cNvSpPr/>
          <p:nvPr/>
        </p:nvSpPr>
        <p:spPr>
          <a:xfrm>
            <a:off x="546390" y="3795234"/>
            <a:ext cx="2194560" cy="2143760"/>
          </a:xfrm>
          <a:prstGeom prst="ellipse">
            <a:avLst/>
          </a:prstGeom>
          <a:noFill/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402911-B832-4888-954E-DB3442E6AF1C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0CA412-A1A6-4858-8DA0-307E05222E53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BB00A9-6915-4A93-A5A1-F78336767F27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9D77DE-30F9-414C-B496-18D1B6775A4A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76990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4117FA-EEF5-481D-A445-F50A7BAB98C3}"/>
              </a:ext>
            </a:extLst>
          </p:cNvPr>
          <p:cNvSpPr/>
          <p:nvPr/>
        </p:nvSpPr>
        <p:spPr>
          <a:xfrm>
            <a:off x="0" y="0"/>
            <a:ext cx="12192000" cy="107419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522DAA6-822B-4F30-A214-142633CB3C11}"/>
              </a:ext>
            </a:extLst>
          </p:cNvPr>
          <p:cNvSpPr/>
          <p:nvPr/>
        </p:nvSpPr>
        <p:spPr>
          <a:xfrm>
            <a:off x="9393317" y="1061469"/>
            <a:ext cx="1933464" cy="1065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텍스트, 나무, 표지판, 실외이(가) 표시된 사진&#10;&#10;자동 생성된 설명">
            <a:extLst>
              <a:ext uri="{FF2B5EF4-FFF2-40B4-BE49-F238E27FC236}">
                <a16:creationId xmlns:a16="http://schemas.microsoft.com/office/drawing/2014/main" id="{C9C95014-55E1-40F1-8AF7-25B13873FD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3" r="9750"/>
          <a:stretch/>
        </p:blipFill>
        <p:spPr>
          <a:xfrm>
            <a:off x="390476" y="1242282"/>
            <a:ext cx="5732655" cy="3187672"/>
          </a:xfrm>
          <a:prstGeom prst="rect">
            <a:avLst/>
          </a:prstGeom>
        </p:spPr>
      </p:pic>
      <p:pic>
        <p:nvPicPr>
          <p:cNvPr id="19" name="그림 18" descr="텍스트, 화이트보드이(가) 표시된 사진&#10;&#10;자동 생성된 설명">
            <a:extLst>
              <a:ext uri="{FF2B5EF4-FFF2-40B4-BE49-F238E27FC236}">
                <a16:creationId xmlns:a16="http://schemas.microsoft.com/office/drawing/2014/main" id="{7D383F5B-CC61-4E4C-8772-9D5A09D1D8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8" r="9884"/>
          <a:stretch/>
        </p:blipFill>
        <p:spPr>
          <a:xfrm>
            <a:off x="424258" y="4590118"/>
            <a:ext cx="5698873" cy="2110615"/>
          </a:xfrm>
          <a:prstGeom prst="rect">
            <a:avLst/>
          </a:prstGeom>
        </p:spPr>
      </p:pic>
      <p:pic>
        <p:nvPicPr>
          <p:cNvPr id="6" name="그림 5" descr="야채이(가) 표시된 사진&#10;&#10;자동 생성된 설명">
            <a:extLst>
              <a:ext uri="{FF2B5EF4-FFF2-40B4-BE49-F238E27FC236}">
                <a16:creationId xmlns:a16="http://schemas.microsoft.com/office/drawing/2014/main" id="{C44F7578-5BE9-4FAF-BE10-04FC5410D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5" t="15876" r="5925" b="19246"/>
          <a:stretch/>
        </p:blipFill>
        <p:spPr>
          <a:xfrm>
            <a:off x="6865975" y="2434649"/>
            <a:ext cx="4399394" cy="31876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9385A11-A25D-416B-99EF-278EE05C9035}"/>
              </a:ext>
            </a:extLst>
          </p:cNvPr>
          <p:cNvSpPr txBox="1"/>
          <p:nvPr/>
        </p:nvSpPr>
        <p:spPr>
          <a:xfrm>
            <a:off x="424258" y="337299"/>
            <a:ext cx="2247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코로나</a:t>
            </a:r>
            <a:r>
              <a:rPr lang="en-US" altLang="ko-KR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19</a:t>
            </a:r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가 바꾼</a:t>
            </a:r>
            <a:endParaRPr lang="en-US" altLang="ko-KR" sz="20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0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우리의 식생활 문화</a:t>
            </a:r>
          </a:p>
          <a:p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91E8F1-24D3-4B28-AB9F-5B0233FBD162}"/>
              </a:ext>
            </a:extLst>
          </p:cNvPr>
          <p:cNvSpPr txBox="1"/>
          <p:nvPr/>
        </p:nvSpPr>
        <p:spPr>
          <a:xfrm>
            <a:off x="3480528" y="266277"/>
            <a:ext cx="2086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배달</a:t>
            </a:r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,HMR,</a:t>
            </a:r>
          </a:p>
          <a:p>
            <a:pPr algn="ctr"/>
            <a:r>
              <a:rPr lang="en-US" altLang="ko-KR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Meal Kit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F01489-8C95-423E-8590-F29AC381CE63}"/>
              </a:ext>
            </a:extLst>
          </p:cNvPr>
          <p:cNvSpPr txBox="1"/>
          <p:nvPr/>
        </p:nvSpPr>
        <p:spPr>
          <a:xfrm>
            <a:off x="6168375" y="271973"/>
            <a:ext cx="2550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간편식의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문제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35B15C-39BF-48A7-A485-1368BA98B5E5}"/>
              </a:ext>
            </a:extLst>
          </p:cNvPr>
          <p:cNvSpPr txBox="1"/>
          <p:nvPr/>
        </p:nvSpPr>
        <p:spPr>
          <a:xfrm>
            <a:off x="9171376" y="285246"/>
            <a:ext cx="243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앞으로의 </a:t>
            </a:r>
            <a:endParaRPr lang="en-US" altLang="ko-KR" sz="2400" dirty="0">
              <a:solidFill>
                <a:schemeClr val="bg1"/>
              </a:solidFill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  <a:p>
            <a:pPr algn="ctr"/>
            <a:r>
              <a:rPr lang="ko-KR" altLang="en-US" sz="2400" dirty="0">
                <a:solidFill>
                  <a:schemeClr val="bg1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rPr>
              <a:t>방향성</a:t>
            </a:r>
            <a:endParaRPr lang="ko-KR" altLang="en-US" sz="2400" dirty="0">
              <a:latin typeface="Noto Sans KR Black" panose="020B0A00000000000000" pitchFamily="34" charset="-127"/>
              <a:ea typeface="Noto Sans KR Black" panose="020B0A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55375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그림 5" descr="녹색 배경의 반으로 자른 아보카도">
            <a:extLst>
              <a:ext uri="{FF2B5EF4-FFF2-40B4-BE49-F238E27FC236}">
                <a16:creationId xmlns:a16="http://schemas.microsoft.com/office/drawing/2014/main" id="{98156E24-A11D-4AEC-9EF6-A9838AFD1A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5" b="324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F1009BC-D40E-4EF8-9075-CEC05304D5B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5AD9EB-FFC3-43D6-9CD2-ABB5CF7FE46C}"/>
              </a:ext>
            </a:extLst>
          </p:cNvPr>
          <p:cNvSpPr txBox="1"/>
          <p:nvPr/>
        </p:nvSpPr>
        <p:spPr>
          <a:xfrm>
            <a:off x="3221292" y="2828835"/>
            <a:ext cx="5749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200" dirty="0">
                <a:latin typeface="tvN 즐거운이야기 Bold" panose="02020603020101020101" pitchFamily="18" charset="-127"/>
                <a:ea typeface="tvN 즐거운이야기 Bold" panose="020206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814019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264</Words>
  <Application>Microsoft Office PowerPoint</Application>
  <PresentationFormat>와이드스크린</PresentationFormat>
  <Paragraphs>120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tvN 즐거운이야기 Bold</vt:lpstr>
      <vt:lpstr>Noto Sans KR Black</vt:lpstr>
      <vt:lpstr>맑은 고딕</vt:lpstr>
      <vt:lpstr>Black Han Sans</vt:lpstr>
      <vt:lpstr>Arial</vt:lpstr>
      <vt:lpstr>HY견고딕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265057</dc:creator>
  <cp:lastModifiedBy>A</cp:lastModifiedBy>
  <cp:revision>6</cp:revision>
  <dcterms:created xsi:type="dcterms:W3CDTF">2021-11-02T21:43:00Z</dcterms:created>
  <dcterms:modified xsi:type="dcterms:W3CDTF">2021-12-31T01:43:19Z</dcterms:modified>
</cp:coreProperties>
</file>