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87" autoAdjust="0"/>
    <p:restoredTop sz="94670" autoAdjust="0"/>
  </p:normalViewPr>
  <p:slideViewPr>
    <p:cSldViewPr snapToGrid="0">
      <p:cViewPr varScale="1">
        <p:scale>
          <a:sx n="57" d="100"/>
          <a:sy n="57" d="100"/>
        </p:scale>
        <p:origin x="102" y="1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1D170-77EC-4997-A2BF-B97401CFE1C1}" type="doc">
      <dgm:prSet loTypeId="urn:microsoft.com/office/officeart/2005/8/layout/process1" loCatId="process" qsTypeId="urn:microsoft.com/office/officeart/2005/8/quickstyle/simple1" qsCatId="simple" csTypeId="urn:microsoft.com/office/officeart/2005/8/colors/accent0_1" csCatId="mainScheme" phldr="1"/>
      <dgm:spPr/>
    </dgm:pt>
    <dgm:pt modelId="{28FB6DD5-DD6F-418E-B9A1-FCFD4F1F89B1}">
      <dgm:prSet phldrT="[텍스트]"/>
      <dgm:spPr/>
      <dgm:t>
        <a:bodyPr/>
        <a:lstStyle/>
        <a:p>
          <a:pPr latinLnBrk="1"/>
          <a:r>
            <a:rPr lang="ko-KR" altLang="en-US" dirty="0" smtClean="0"/>
            <a:t>대학정보시스템 로그인</a:t>
          </a:r>
          <a:endParaRPr lang="ko-KR" altLang="en-US" dirty="0"/>
        </a:p>
      </dgm:t>
    </dgm:pt>
    <dgm:pt modelId="{5EA2FBD3-44C1-409A-9342-80568150E008}" type="parTrans" cxnId="{1B620231-580E-430F-A868-92EBDEBF78FC}">
      <dgm:prSet/>
      <dgm:spPr/>
      <dgm:t>
        <a:bodyPr/>
        <a:lstStyle/>
        <a:p>
          <a:pPr latinLnBrk="1"/>
          <a:endParaRPr lang="ko-KR" altLang="en-US"/>
        </a:p>
      </dgm:t>
    </dgm:pt>
    <dgm:pt modelId="{4F1EBC10-8536-4FBC-AA89-11EE939EE38E}" type="sibTrans" cxnId="{1B620231-580E-430F-A868-92EBDEBF78FC}">
      <dgm:prSet/>
      <dgm:spPr/>
      <dgm:t>
        <a:bodyPr/>
        <a:lstStyle/>
        <a:p>
          <a:pPr latinLnBrk="1"/>
          <a:endParaRPr lang="ko-KR" altLang="en-US"/>
        </a:p>
      </dgm:t>
    </dgm:pt>
    <dgm:pt modelId="{238CDD23-51D8-475C-999A-68FEB5D826BC}">
      <dgm:prSet phldrT="[텍스트]"/>
      <dgm:spPr/>
      <dgm:t>
        <a:bodyPr/>
        <a:lstStyle/>
        <a:p>
          <a:pPr latinLnBrk="1"/>
          <a:r>
            <a:rPr lang="ko-KR" altLang="en-US" dirty="0" smtClean="0"/>
            <a:t>전공신청 메뉴   선택</a:t>
          </a:r>
          <a:endParaRPr lang="ko-KR" altLang="en-US" dirty="0"/>
        </a:p>
      </dgm:t>
    </dgm:pt>
    <dgm:pt modelId="{8F6FF253-9EFB-46BC-9E31-EE74F653A973}" type="parTrans" cxnId="{A9201413-2B38-49D9-9B43-40503C8D67CE}">
      <dgm:prSet/>
      <dgm:spPr/>
      <dgm:t>
        <a:bodyPr/>
        <a:lstStyle/>
        <a:p>
          <a:pPr latinLnBrk="1"/>
          <a:endParaRPr lang="ko-KR" altLang="en-US"/>
        </a:p>
      </dgm:t>
    </dgm:pt>
    <dgm:pt modelId="{9BA83D57-1DAF-4498-8487-9B4C2352A342}" type="sibTrans" cxnId="{A9201413-2B38-49D9-9B43-40503C8D67CE}">
      <dgm:prSet/>
      <dgm:spPr/>
      <dgm:t>
        <a:bodyPr/>
        <a:lstStyle/>
        <a:p>
          <a:pPr latinLnBrk="1"/>
          <a:endParaRPr lang="ko-KR" altLang="en-US"/>
        </a:p>
      </dgm:t>
    </dgm:pt>
    <dgm:pt modelId="{1A139202-38AC-490C-A913-55207DE2B715}">
      <dgm:prSet phldrT="[텍스트]"/>
      <dgm:spPr/>
      <dgm:t>
        <a:bodyPr/>
        <a:lstStyle/>
        <a:p>
          <a:pPr latinLnBrk="1"/>
          <a:r>
            <a:rPr lang="ko-KR" altLang="en-US" dirty="0" smtClean="0"/>
            <a:t>주의사항 확인 후 </a:t>
          </a:r>
          <a:r>
            <a:rPr lang="en-US" altLang="ko-KR" dirty="0" smtClean="0"/>
            <a:t>1</a:t>
          </a:r>
          <a:r>
            <a:rPr lang="ko-KR" altLang="en-US" dirty="0" smtClean="0"/>
            <a:t>지망</a:t>
          </a:r>
          <a:r>
            <a:rPr lang="en-US" altLang="ko-KR" dirty="0" smtClean="0"/>
            <a:t>, 2</a:t>
          </a:r>
          <a:r>
            <a:rPr lang="ko-KR" altLang="en-US" dirty="0" smtClean="0"/>
            <a:t>지망    전공선택</a:t>
          </a:r>
          <a:endParaRPr lang="ko-KR" altLang="en-US" dirty="0"/>
        </a:p>
      </dgm:t>
    </dgm:pt>
    <dgm:pt modelId="{96981614-4C9E-4D35-BEE9-C73A4EE7E640}" type="parTrans" cxnId="{4BF54D87-8952-4B30-874F-CA387FF80768}">
      <dgm:prSet/>
      <dgm:spPr/>
      <dgm:t>
        <a:bodyPr/>
        <a:lstStyle/>
        <a:p>
          <a:pPr latinLnBrk="1"/>
          <a:endParaRPr lang="ko-KR" altLang="en-US"/>
        </a:p>
      </dgm:t>
    </dgm:pt>
    <dgm:pt modelId="{3EEFAB42-7035-483C-A40C-412D90E109F4}" type="sibTrans" cxnId="{4BF54D87-8952-4B30-874F-CA387FF80768}">
      <dgm:prSet/>
      <dgm:spPr/>
      <dgm:t>
        <a:bodyPr/>
        <a:lstStyle/>
        <a:p>
          <a:pPr latinLnBrk="1"/>
          <a:endParaRPr lang="ko-KR" altLang="en-US"/>
        </a:p>
      </dgm:t>
    </dgm:pt>
    <dgm:pt modelId="{4EFBFDEF-5E6D-46F7-AB95-B492671A774F}">
      <dgm:prSet phldrT="[텍스트]"/>
      <dgm:spPr/>
      <dgm:t>
        <a:bodyPr/>
        <a:lstStyle/>
        <a:p>
          <a:pPr latinLnBrk="1"/>
          <a:r>
            <a:rPr lang="ko-KR" altLang="en-US" dirty="0" smtClean="0"/>
            <a:t>전공신청</a:t>
          </a:r>
          <a:endParaRPr lang="ko-KR" altLang="en-US" dirty="0"/>
        </a:p>
      </dgm:t>
    </dgm:pt>
    <dgm:pt modelId="{A068CD7C-048E-4087-BB38-C4C5918E572E}" type="parTrans" cxnId="{13EBC879-4C0B-43DC-B9A6-87A28D11420B}">
      <dgm:prSet/>
      <dgm:spPr/>
      <dgm:t>
        <a:bodyPr/>
        <a:lstStyle/>
        <a:p>
          <a:pPr latinLnBrk="1"/>
          <a:endParaRPr lang="ko-KR" altLang="en-US"/>
        </a:p>
      </dgm:t>
    </dgm:pt>
    <dgm:pt modelId="{537CAC67-D114-4246-B974-4D8CFA5E8755}" type="sibTrans" cxnId="{13EBC879-4C0B-43DC-B9A6-87A28D11420B}">
      <dgm:prSet/>
      <dgm:spPr/>
      <dgm:t>
        <a:bodyPr/>
        <a:lstStyle/>
        <a:p>
          <a:pPr latinLnBrk="1"/>
          <a:endParaRPr lang="ko-KR" altLang="en-US"/>
        </a:p>
      </dgm:t>
    </dgm:pt>
    <dgm:pt modelId="{10B6E000-2E7D-4573-9DF9-40F086C7F82D}" type="pres">
      <dgm:prSet presAssocID="{CD11D170-77EC-4997-A2BF-B97401CFE1C1}" presName="Name0" presStyleCnt="0">
        <dgm:presLayoutVars>
          <dgm:dir/>
          <dgm:resizeHandles val="exact"/>
        </dgm:presLayoutVars>
      </dgm:prSet>
      <dgm:spPr/>
    </dgm:pt>
    <dgm:pt modelId="{56B71450-F947-4294-9D3D-FD2224CD3E4E}" type="pres">
      <dgm:prSet presAssocID="{28FB6DD5-DD6F-418E-B9A1-FCFD4F1F89B1}" presName="node" presStyleLbl="node1" presStyleIdx="0" presStyleCnt="4" custLinFactNeighborY="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5C5F1D9-4125-4B05-943D-907253216A9A}" type="pres">
      <dgm:prSet presAssocID="{4F1EBC10-8536-4FBC-AA89-11EE939EE38E}" presName="sibTrans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1B819B00-8D23-4DE9-9B69-23F95ABAA914}" type="pres">
      <dgm:prSet presAssocID="{4F1EBC10-8536-4FBC-AA89-11EE939EE38E}" presName="connectorText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FA7825AC-3DCB-4D6A-ADDA-570CD39FB548}" type="pres">
      <dgm:prSet presAssocID="{238CDD23-51D8-475C-999A-68FEB5D826B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BB17A4-961B-4E93-9132-9F98BA30BC7F}" type="pres">
      <dgm:prSet presAssocID="{9BA83D57-1DAF-4498-8487-9B4C2352A342}" presName="sibTrans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750BC190-7E7B-45BC-8DB5-CC6D025A4BC5}" type="pres">
      <dgm:prSet presAssocID="{9BA83D57-1DAF-4498-8487-9B4C2352A342}" presName="connectorText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4098160-76D1-4CB4-9B02-03AFE2FF755D}" type="pres">
      <dgm:prSet presAssocID="{1A139202-38AC-490C-A913-55207DE2B71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76E156A-6C91-41A8-8070-C55F1D97BE3B}" type="pres">
      <dgm:prSet presAssocID="{3EEFAB42-7035-483C-A40C-412D90E109F4}" presName="sibTrans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0B01BCE5-6D02-4DCA-9AC9-604953575F7D}" type="pres">
      <dgm:prSet presAssocID="{3EEFAB42-7035-483C-A40C-412D90E109F4}" presName="connectorText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C949E802-9250-4814-8F20-AC86E5DB26B3}" type="pres">
      <dgm:prSet presAssocID="{4EFBFDEF-5E6D-46F7-AB95-B492671A774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9201413-2B38-49D9-9B43-40503C8D67CE}" srcId="{CD11D170-77EC-4997-A2BF-B97401CFE1C1}" destId="{238CDD23-51D8-475C-999A-68FEB5D826BC}" srcOrd="1" destOrd="0" parTransId="{8F6FF253-9EFB-46BC-9E31-EE74F653A973}" sibTransId="{9BA83D57-1DAF-4498-8487-9B4C2352A342}"/>
    <dgm:cxn modelId="{47A7BA91-8CB0-4A52-BB7D-1AADFC38C432}" type="presOf" srcId="{4EFBFDEF-5E6D-46F7-AB95-B492671A774F}" destId="{C949E802-9250-4814-8F20-AC86E5DB26B3}" srcOrd="0" destOrd="0" presId="urn:microsoft.com/office/officeart/2005/8/layout/process1"/>
    <dgm:cxn modelId="{1B620231-580E-430F-A868-92EBDEBF78FC}" srcId="{CD11D170-77EC-4997-A2BF-B97401CFE1C1}" destId="{28FB6DD5-DD6F-418E-B9A1-FCFD4F1F89B1}" srcOrd="0" destOrd="0" parTransId="{5EA2FBD3-44C1-409A-9342-80568150E008}" sibTransId="{4F1EBC10-8536-4FBC-AA89-11EE939EE38E}"/>
    <dgm:cxn modelId="{0168E30B-DC9A-45D4-A0D1-D5AC90C61CE3}" type="presOf" srcId="{CD11D170-77EC-4997-A2BF-B97401CFE1C1}" destId="{10B6E000-2E7D-4573-9DF9-40F086C7F82D}" srcOrd="0" destOrd="0" presId="urn:microsoft.com/office/officeart/2005/8/layout/process1"/>
    <dgm:cxn modelId="{39429724-FA4F-449A-A9C2-3A4BA75A4081}" type="presOf" srcId="{9BA83D57-1DAF-4498-8487-9B4C2352A342}" destId="{E2BB17A4-961B-4E93-9132-9F98BA30BC7F}" srcOrd="0" destOrd="0" presId="urn:microsoft.com/office/officeart/2005/8/layout/process1"/>
    <dgm:cxn modelId="{2973D157-0CBE-4B18-B383-5516E15753AF}" type="presOf" srcId="{3EEFAB42-7035-483C-A40C-412D90E109F4}" destId="{0B01BCE5-6D02-4DCA-9AC9-604953575F7D}" srcOrd="1" destOrd="0" presId="urn:microsoft.com/office/officeart/2005/8/layout/process1"/>
    <dgm:cxn modelId="{4BF54D87-8952-4B30-874F-CA387FF80768}" srcId="{CD11D170-77EC-4997-A2BF-B97401CFE1C1}" destId="{1A139202-38AC-490C-A913-55207DE2B715}" srcOrd="2" destOrd="0" parTransId="{96981614-4C9E-4D35-BEE9-C73A4EE7E640}" sibTransId="{3EEFAB42-7035-483C-A40C-412D90E109F4}"/>
    <dgm:cxn modelId="{1A41930C-AA4F-4C63-99BA-35ADAFF9D683}" type="presOf" srcId="{1A139202-38AC-490C-A913-55207DE2B715}" destId="{04098160-76D1-4CB4-9B02-03AFE2FF755D}" srcOrd="0" destOrd="0" presId="urn:microsoft.com/office/officeart/2005/8/layout/process1"/>
    <dgm:cxn modelId="{C77621E1-E3B1-45A0-A34D-9FDC8B05CA2E}" type="presOf" srcId="{3EEFAB42-7035-483C-A40C-412D90E109F4}" destId="{A76E156A-6C91-41A8-8070-C55F1D97BE3B}" srcOrd="0" destOrd="0" presId="urn:microsoft.com/office/officeart/2005/8/layout/process1"/>
    <dgm:cxn modelId="{121CE93A-C5DB-4401-8B5A-4BAACDA2C3F4}" type="presOf" srcId="{4F1EBC10-8536-4FBC-AA89-11EE939EE38E}" destId="{1B819B00-8D23-4DE9-9B69-23F95ABAA914}" srcOrd="1" destOrd="0" presId="urn:microsoft.com/office/officeart/2005/8/layout/process1"/>
    <dgm:cxn modelId="{ED9CDAEC-AD5B-4187-A7FE-B723574FAF6A}" type="presOf" srcId="{9BA83D57-1DAF-4498-8487-9B4C2352A342}" destId="{750BC190-7E7B-45BC-8DB5-CC6D025A4BC5}" srcOrd="1" destOrd="0" presId="urn:microsoft.com/office/officeart/2005/8/layout/process1"/>
    <dgm:cxn modelId="{80AC4EB6-4A31-4AD2-B826-7F97A11C86F7}" type="presOf" srcId="{238CDD23-51D8-475C-999A-68FEB5D826BC}" destId="{FA7825AC-3DCB-4D6A-ADDA-570CD39FB548}" srcOrd="0" destOrd="0" presId="urn:microsoft.com/office/officeart/2005/8/layout/process1"/>
    <dgm:cxn modelId="{13EBC879-4C0B-43DC-B9A6-87A28D11420B}" srcId="{CD11D170-77EC-4997-A2BF-B97401CFE1C1}" destId="{4EFBFDEF-5E6D-46F7-AB95-B492671A774F}" srcOrd="3" destOrd="0" parTransId="{A068CD7C-048E-4087-BB38-C4C5918E572E}" sibTransId="{537CAC67-D114-4246-B974-4D8CFA5E8755}"/>
    <dgm:cxn modelId="{0FA85A35-3C21-422A-B421-ECD13B9EA533}" type="presOf" srcId="{28FB6DD5-DD6F-418E-B9A1-FCFD4F1F89B1}" destId="{56B71450-F947-4294-9D3D-FD2224CD3E4E}" srcOrd="0" destOrd="0" presId="urn:microsoft.com/office/officeart/2005/8/layout/process1"/>
    <dgm:cxn modelId="{0FBC33F1-F58B-401A-B3FE-47F9570DF19A}" type="presOf" srcId="{4F1EBC10-8536-4FBC-AA89-11EE939EE38E}" destId="{55C5F1D9-4125-4B05-943D-907253216A9A}" srcOrd="0" destOrd="0" presId="urn:microsoft.com/office/officeart/2005/8/layout/process1"/>
    <dgm:cxn modelId="{98D8F1BB-C60B-4A36-A0B2-CD90D413A7E6}" type="presParOf" srcId="{10B6E000-2E7D-4573-9DF9-40F086C7F82D}" destId="{56B71450-F947-4294-9D3D-FD2224CD3E4E}" srcOrd="0" destOrd="0" presId="urn:microsoft.com/office/officeart/2005/8/layout/process1"/>
    <dgm:cxn modelId="{3440248D-0DFD-4EB9-A834-714EEA2E5284}" type="presParOf" srcId="{10B6E000-2E7D-4573-9DF9-40F086C7F82D}" destId="{55C5F1D9-4125-4B05-943D-907253216A9A}" srcOrd="1" destOrd="0" presId="urn:microsoft.com/office/officeart/2005/8/layout/process1"/>
    <dgm:cxn modelId="{D9E447EC-9FF3-482A-8BE9-8D4CA066130B}" type="presParOf" srcId="{55C5F1D9-4125-4B05-943D-907253216A9A}" destId="{1B819B00-8D23-4DE9-9B69-23F95ABAA914}" srcOrd="0" destOrd="0" presId="urn:microsoft.com/office/officeart/2005/8/layout/process1"/>
    <dgm:cxn modelId="{88624989-8EE9-4B9D-9699-B2FB3B946B73}" type="presParOf" srcId="{10B6E000-2E7D-4573-9DF9-40F086C7F82D}" destId="{FA7825AC-3DCB-4D6A-ADDA-570CD39FB548}" srcOrd="2" destOrd="0" presId="urn:microsoft.com/office/officeart/2005/8/layout/process1"/>
    <dgm:cxn modelId="{A929635E-A385-4681-ACB7-8D5F00B4F438}" type="presParOf" srcId="{10B6E000-2E7D-4573-9DF9-40F086C7F82D}" destId="{E2BB17A4-961B-4E93-9132-9F98BA30BC7F}" srcOrd="3" destOrd="0" presId="urn:microsoft.com/office/officeart/2005/8/layout/process1"/>
    <dgm:cxn modelId="{F2BF3EE9-39FA-490F-B426-0E39CAF179B5}" type="presParOf" srcId="{E2BB17A4-961B-4E93-9132-9F98BA30BC7F}" destId="{750BC190-7E7B-45BC-8DB5-CC6D025A4BC5}" srcOrd="0" destOrd="0" presId="urn:microsoft.com/office/officeart/2005/8/layout/process1"/>
    <dgm:cxn modelId="{1A36EA15-3791-48B5-8208-6C664CBB1CFB}" type="presParOf" srcId="{10B6E000-2E7D-4573-9DF9-40F086C7F82D}" destId="{04098160-76D1-4CB4-9B02-03AFE2FF755D}" srcOrd="4" destOrd="0" presId="urn:microsoft.com/office/officeart/2005/8/layout/process1"/>
    <dgm:cxn modelId="{E07AB282-71EA-43B4-8555-FDEB311899C7}" type="presParOf" srcId="{10B6E000-2E7D-4573-9DF9-40F086C7F82D}" destId="{A76E156A-6C91-41A8-8070-C55F1D97BE3B}" srcOrd="5" destOrd="0" presId="urn:microsoft.com/office/officeart/2005/8/layout/process1"/>
    <dgm:cxn modelId="{1B67C10C-8076-4DBB-88B4-CCDD59EFE041}" type="presParOf" srcId="{A76E156A-6C91-41A8-8070-C55F1D97BE3B}" destId="{0B01BCE5-6D02-4DCA-9AC9-604953575F7D}" srcOrd="0" destOrd="0" presId="urn:microsoft.com/office/officeart/2005/8/layout/process1"/>
    <dgm:cxn modelId="{FAE7C807-18EF-4986-8994-968D5E124426}" type="presParOf" srcId="{10B6E000-2E7D-4573-9DF9-40F086C7F82D}" destId="{C949E802-9250-4814-8F20-AC86E5DB26B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B71450-F947-4294-9D3D-FD2224CD3E4E}">
      <dsp:nvSpPr>
        <dsp:cNvPr id="0" name=""/>
        <dsp:cNvSpPr/>
      </dsp:nvSpPr>
      <dsp:spPr>
        <a:xfrm>
          <a:off x="4621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대학정보시스템 로그인</a:t>
          </a:r>
          <a:endParaRPr lang="ko-KR" altLang="en-US" sz="1800" kern="1200" dirty="0"/>
        </a:p>
      </dsp:txBody>
      <dsp:txXfrm>
        <a:off x="43456" y="188673"/>
        <a:ext cx="1942784" cy="1248253"/>
      </dsp:txXfrm>
    </dsp:sp>
    <dsp:sp modelId="{55C5F1D9-4125-4B05-943D-907253216A9A}">
      <dsp:nvSpPr>
        <dsp:cNvPr id="0" name=""/>
        <dsp:cNvSpPr/>
      </dsp:nvSpPr>
      <dsp:spPr>
        <a:xfrm>
          <a:off x="2227121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2227121" y="662477"/>
        <a:ext cx="299835" cy="300644"/>
      </dsp:txXfrm>
    </dsp:sp>
    <dsp:sp modelId="{FA7825AC-3DCB-4D6A-ADDA-570CD39FB548}">
      <dsp:nvSpPr>
        <dsp:cNvPr id="0" name=""/>
        <dsp:cNvSpPr/>
      </dsp:nvSpPr>
      <dsp:spPr>
        <a:xfrm>
          <a:off x="2833258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전공신청 메뉴   선택</a:t>
          </a:r>
          <a:endParaRPr lang="ko-KR" altLang="en-US" sz="1800" kern="1200" dirty="0"/>
        </a:p>
      </dsp:txBody>
      <dsp:txXfrm>
        <a:off x="2872093" y="188673"/>
        <a:ext cx="1942784" cy="1248253"/>
      </dsp:txXfrm>
    </dsp:sp>
    <dsp:sp modelId="{E2BB17A4-961B-4E93-9132-9F98BA30BC7F}">
      <dsp:nvSpPr>
        <dsp:cNvPr id="0" name=""/>
        <dsp:cNvSpPr/>
      </dsp:nvSpPr>
      <dsp:spPr>
        <a:xfrm>
          <a:off x="5055758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5055758" y="662477"/>
        <a:ext cx="299835" cy="300644"/>
      </dsp:txXfrm>
    </dsp:sp>
    <dsp:sp modelId="{04098160-76D1-4CB4-9B02-03AFE2FF755D}">
      <dsp:nvSpPr>
        <dsp:cNvPr id="0" name=""/>
        <dsp:cNvSpPr/>
      </dsp:nvSpPr>
      <dsp:spPr>
        <a:xfrm>
          <a:off x="5661894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주의사항 확인 후 </a:t>
          </a:r>
          <a:r>
            <a:rPr lang="en-US" altLang="ko-KR" sz="1800" kern="1200" dirty="0" smtClean="0"/>
            <a:t>1</a:t>
          </a:r>
          <a:r>
            <a:rPr lang="ko-KR" altLang="en-US" sz="1800" kern="1200" dirty="0" smtClean="0"/>
            <a:t>지망</a:t>
          </a:r>
          <a:r>
            <a:rPr lang="en-US" altLang="ko-KR" sz="1800" kern="1200" dirty="0" smtClean="0"/>
            <a:t>, 2</a:t>
          </a:r>
          <a:r>
            <a:rPr lang="ko-KR" altLang="en-US" sz="1800" kern="1200" dirty="0" smtClean="0"/>
            <a:t>지망    전공선택</a:t>
          </a:r>
          <a:endParaRPr lang="ko-KR" altLang="en-US" sz="1800" kern="1200" dirty="0"/>
        </a:p>
      </dsp:txBody>
      <dsp:txXfrm>
        <a:off x="5700729" y="188673"/>
        <a:ext cx="1942784" cy="1248253"/>
      </dsp:txXfrm>
    </dsp:sp>
    <dsp:sp modelId="{A76E156A-6C91-41A8-8070-C55F1D97BE3B}">
      <dsp:nvSpPr>
        <dsp:cNvPr id="0" name=""/>
        <dsp:cNvSpPr/>
      </dsp:nvSpPr>
      <dsp:spPr>
        <a:xfrm>
          <a:off x="7884395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7884395" y="662477"/>
        <a:ext cx="299835" cy="300644"/>
      </dsp:txXfrm>
    </dsp:sp>
    <dsp:sp modelId="{C949E802-9250-4814-8F20-AC86E5DB26B3}">
      <dsp:nvSpPr>
        <dsp:cNvPr id="0" name=""/>
        <dsp:cNvSpPr/>
      </dsp:nvSpPr>
      <dsp:spPr>
        <a:xfrm>
          <a:off x="8490531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전공신청</a:t>
          </a:r>
          <a:endParaRPr lang="ko-KR" altLang="en-US" sz="1800" kern="1200" dirty="0"/>
        </a:p>
      </dsp:txBody>
      <dsp:txXfrm>
        <a:off x="8529366" y="188673"/>
        <a:ext cx="1942784" cy="1248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8DA0C-026C-4502-90DE-CE2CC7992608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8A56E-E710-4132-9F38-AA1697B2EC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12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958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857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25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65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04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57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6789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922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949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13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21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531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5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093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5D826-0C29-4EE2-BF9E-51F6F224770D}" type="datetimeFigureOut">
              <a:rPr lang="ko-KR" altLang="en-US" smtClean="0"/>
              <a:t>2016-11-29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92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nfo.wsu.ac.kr&#47196;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383607"/>
            <a:ext cx="9144000" cy="2387600"/>
          </a:xfrm>
        </p:spPr>
        <p:txBody>
          <a:bodyPr/>
          <a:lstStyle/>
          <a:p>
            <a:r>
              <a:rPr lang="ko-KR" altLang="en-US" b="1" dirty="0"/>
              <a:t>전공신청 매뉴얼 </a:t>
            </a:r>
            <a:r>
              <a:rPr lang="en-US" altLang="ko-KR" b="1" dirty="0"/>
              <a:t>(</a:t>
            </a:r>
            <a:r>
              <a:rPr lang="ko-KR" altLang="en-US" b="1" dirty="0"/>
              <a:t>학생</a:t>
            </a:r>
            <a:r>
              <a:rPr lang="en-US" altLang="ko-KR" b="1" dirty="0"/>
              <a:t>)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48259" y="2700553"/>
            <a:ext cx="9144000" cy="1655762"/>
          </a:xfrm>
        </p:spPr>
        <p:txBody>
          <a:bodyPr/>
          <a:lstStyle/>
          <a:p>
            <a:pPr marL="457200" indent="-457200" algn="l" fontAlgn="base">
              <a:buAutoNum type="arabicPeriod"/>
            </a:pPr>
            <a:r>
              <a:rPr lang="ko-KR" altLang="en-US" b="1" dirty="0" smtClean="0"/>
              <a:t>사용자</a:t>
            </a:r>
            <a:r>
              <a:rPr lang="en-US" altLang="ko-KR" b="1" dirty="0"/>
              <a:t>: </a:t>
            </a:r>
            <a:r>
              <a:rPr lang="ko-KR" altLang="en-US" b="1" dirty="0" smtClean="0"/>
              <a:t>학부 별 </a:t>
            </a:r>
            <a:r>
              <a:rPr lang="en-US" altLang="ko-KR" b="1" dirty="0"/>
              <a:t>1</a:t>
            </a:r>
            <a:r>
              <a:rPr lang="ko-KR" altLang="en-US" b="1" dirty="0"/>
              <a:t>학년 </a:t>
            </a:r>
            <a:r>
              <a:rPr lang="ko-KR" altLang="en-US" b="1" dirty="0" smtClean="0"/>
              <a:t>재학생</a:t>
            </a:r>
            <a:endParaRPr lang="en-US" altLang="ko-KR" b="1" dirty="0" smtClean="0"/>
          </a:p>
          <a:p>
            <a:pPr marL="457200" indent="-457200" algn="l" fontAlgn="base">
              <a:buAutoNum type="arabicPeriod"/>
            </a:pPr>
            <a:endParaRPr lang="ko-KR" altLang="en-US" dirty="0"/>
          </a:p>
          <a:p>
            <a:pPr algn="l" fontAlgn="base"/>
            <a:r>
              <a:rPr lang="en-US" altLang="ko-KR" b="1" dirty="0"/>
              <a:t>2. </a:t>
            </a:r>
            <a:r>
              <a:rPr lang="ko-KR" altLang="en-US" b="1" dirty="0"/>
              <a:t>신청순서</a:t>
            </a:r>
            <a:endParaRPr lang="ko-KR" altLang="en-US" dirty="0"/>
          </a:p>
          <a:p>
            <a:pPr algn="l"/>
            <a:endParaRPr lang="ko-KR" altLang="en-US" dirty="0"/>
          </a:p>
        </p:txBody>
      </p:sp>
      <p:graphicFrame>
        <p:nvGraphicFramePr>
          <p:cNvPr id="4" name="다이어그램 3"/>
          <p:cNvGraphicFramePr/>
          <p:nvPr>
            <p:extLst>
              <p:ext uri="{D42A27DB-BD31-4B8C-83A1-F6EECF244321}">
                <p14:modId xmlns:p14="http://schemas.microsoft.com/office/powerpoint/2010/main" val="1882288186"/>
              </p:ext>
            </p:extLst>
          </p:nvPr>
        </p:nvGraphicFramePr>
        <p:xfrm>
          <a:off x="880525" y="4080933"/>
          <a:ext cx="10515608" cy="162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133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1) </a:t>
            </a:r>
            <a:r>
              <a:rPr lang="ko-KR" altLang="en-US" sz="2000" dirty="0" smtClean="0"/>
              <a:t>로그인 화면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9" name="그림 8" descr="EMB0000140c218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72"/>
          <a:stretch/>
        </p:blipFill>
        <p:spPr bwMode="auto">
          <a:xfrm>
            <a:off x="1500505" y="1336675"/>
            <a:ext cx="6852920" cy="411162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500505" y="5410257"/>
            <a:ext cx="5173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ko-KR" dirty="0" smtClean="0"/>
              <a:t>대학정보시스템</a:t>
            </a:r>
            <a:r>
              <a:rPr lang="en-US" altLang="ko-KR" dirty="0" smtClean="0"/>
              <a:t>(</a:t>
            </a:r>
            <a:r>
              <a:rPr lang="en-US" altLang="ko-KR" dirty="0" smtClean="0">
                <a:hlinkClick r:id="rId3"/>
              </a:rPr>
              <a:t>http://info.wsu.ac.kr</a:t>
            </a:r>
            <a:r>
              <a:rPr lang="en-US" altLang="ko-KR" dirty="0" smtClean="0"/>
              <a:t>)</a:t>
            </a:r>
            <a:r>
              <a:rPr lang="ko-KR" altLang="ko-KR" dirty="0" smtClean="0"/>
              <a:t>에 로그인</a:t>
            </a:r>
            <a:endParaRPr lang="ko-KR" altLang="ko-KR" dirty="0"/>
          </a:p>
        </p:txBody>
      </p:sp>
    </p:spTree>
    <p:extLst>
      <p:ext uri="{BB962C8B-B14F-4D97-AF65-F5344CB8AC3E}">
        <p14:creationId xmlns:p14="http://schemas.microsoft.com/office/powerpoint/2010/main" val="4090585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2) </a:t>
            </a:r>
            <a:r>
              <a:rPr lang="ko-KR" altLang="en-US" sz="2000" dirty="0" smtClean="0"/>
              <a:t>전공신청 메뉴 선택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390900" y="2419350"/>
            <a:ext cx="52387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506" y="1357257"/>
            <a:ext cx="6748761" cy="47578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724025" y="2495550"/>
            <a:ext cx="523875" cy="114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305050" y="1814570"/>
            <a:ext cx="200025" cy="1285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화살표 연결선 15"/>
          <p:cNvCxnSpPr>
            <a:stCxn id="14" idx="2"/>
            <a:endCxn id="11" idx="0"/>
          </p:cNvCxnSpPr>
          <p:nvPr/>
        </p:nvCxnSpPr>
        <p:spPr>
          <a:xfrm flipH="1">
            <a:off x="1985963" y="1943100"/>
            <a:ext cx="419100" cy="552450"/>
          </a:xfrm>
          <a:prstGeom prst="straightConnector1">
            <a:avLst/>
          </a:prstGeom>
          <a:ln w="28575">
            <a:solidFill>
              <a:schemeClr val="tx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500505" y="6105582"/>
            <a:ext cx="4644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상단의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학적→전공관리→전공신청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선택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9143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3) </a:t>
            </a:r>
            <a:r>
              <a:rPr lang="ko-KR" altLang="en-US" sz="2000" dirty="0" smtClean="0"/>
              <a:t>주의사항 확인 후 </a:t>
            </a:r>
            <a:r>
              <a:rPr lang="en-US" altLang="ko-KR" sz="2000" dirty="0" smtClean="0"/>
              <a:t>1</a:t>
            </a:r>
            <a:r>
              <a:rPr lang="ko-KR" altLang="en-US" sz="2000" dirty="0" smtClean="0"/>
              <a:t>지망</a:t>
            </a:r>
            <a:r>
              <a:rPr lang="en-US" altLang="ko-KR" sz="2000" dirty="0" smtClean="0"/>
              <a:t>, 2</a:t>
            </a:r>
            <a:r>
              <a:rPr lang="ko-KR" altLang="en-US" sz="2000" dirty="0" smtClean="0"/>
              <a:t>지망 전공선택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4"/>
          <a:stretch/>
        </p:blipFill>
        <p:spPr>
          <a:xfrm>
            <a:off x="1500505" y="1347731"/>
            <a:ext cx="6852920" cy="500544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390900" y="2419350"/>
            <a:ext cx="52387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500505" y="6105582"/>
            <a:ext cx="3815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주의사항 확인 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지망 선택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en-US" altLang="ko-KR" dirty="0" smtClean="0"/>
              <a:t>2</a:t>
            </a:r>
            <a:r>
              <a:rPr lang="ko-KR" altLang="en-US" dirty="0" smtClean="0"/>
              <a:t>지망 선택</a:t>
            </a:r>
            <a:r>
              <a:rPr lang="en-US" altLang="ko-KR" dirty="0" smtClean="0"/>
              <a:t>(1</a:t>
            </a:r>
            <a:r>
              <a:rPr lang="ko-KR" altLang="en-US" dirty="0" smtClean="0"/>
              <a:t>지망 외 다른 전공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3238500" y="2705100"/>
            <a:ext cx="990600" cy="1333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704687" y="2705100"/>
            <a:ext cx="990600" cy="1333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743199" y="3010694"/>
            <a:ext cx="5400675" cy="209414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378150" y="2898567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①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548274" y="2566430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②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94903" y="2557897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③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7847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4) </a:t>
            </a:r>
            <a:r>
              <a:rPr lang="ko-KR" altLang="en-US" sz="2000" dirty="0" smtClean="0"/>
              <a:t>전공신청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4"/>
          <a:stretch/>
        </p:blipFill>
        <p:spPr>
          <a:xfrm>
            <a:off x="1500505" y="1347731"/>
            <a:ext cx="6852920" cy="500544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390900" y="2419350"/>
            <a:ext cx="52387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5057775" y="4986338"/>
            <a:ext cx="3225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4753" y="5217054"/>
            <a:ext cx="3225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00505" y="6105582"/>
            <a:ext cx="4738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주의사항 확인 후 체크 후 전공신청 클릭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5494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114</Words>
  <Application>Microsoft Office PowerPoint</Application>
  <PresentationFormat>와이드스크린</PresentationFormat>
  <Paragraphs>29</Paragraphs>
  <Slides>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전공신청 매뉴얼 (학생) </vt:lpstr>
      <vt:lpstr>3. 화면설명</vt:lpstr>
      <vt:lpstr>3. 화면설명</vt:lpstr>
      <vt:lpstr>3. 화면설명</vt:lpstr>
      <vt:lpstr>3. 화면설명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전공신청 매뉴얼 (학생)</dc:title>
  <dc:creator>Noelle</dc:creator>
  <cp:lastModifiedBy>Noelle</cp:lastModifiedBy>
  <cp:revision>6</cp:revision>
  <dcterms:created xsi:type="dcterms:W3CDTF">2016-11-29T06:06:49Z</dcterms:created>
  <dcterms:modified xsi:type="dcterms:W3CDTF">2016-11-29T07:47:15Z</dcterms:modified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